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1" r:id="rId6"/>
    <p:sldId id="260" r:id="rId7"/>
    <p:sldId id="293" r:id="rId8"/>
    <p:sldId id="294" r:id="rId9"/>
    <p:sldId id="292" r:id="rId10"/>
    <p:sldId id="310" r:id="rId11"/>
    <p:sldId id="300" r:id="rId12"/>
    <p:sldId id="295" r:id="rId13"/>
    <p:sldId id="296" r:id="rId14"/>
    <p:sldId id="308" r:id="rId15"/>
    <p:sldId id="326" r:id="rId16"/>
    <p:sldId id="297" r:id="rId17"/>
    <p:sldId id="302" r:id="rId18"/>
    <p:sldId id="303" r:id="rId19"/>
    <p:sldId id="304" r:id="rId20"/>
    <p:sldId id="305" r:id="rId21"/>
    <p:sldId id="306" r:id="rId22"/>
    <p:sldId id="307" r:id="rId23"/>
    <p:sldId id="298" r:id="rId24"/>
    <p:sldId id="301" r:id="rId25"/>
    <p:sldId id="283" r:id="rId26"/>
    <p:sldId id="29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wl" initials="h" lastIdx="1" clrIdx="0">
    <p:extLst>
      <p:ext uri="{19B8F6BF-5375-455C-9EA6-DF929625EA0E}">
        <p15:presenceInfo xmlns:p15="http://schemas.microsoft.com/office/powerpoint/2012/main" userId="hw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3579" autoAdjust="0"/>
  </p:normalViewPr>
  <p:slideViewPr>
    <p:cSldViewPr snapToGrid="0">
      <p:cViewPr varScale="1">
        <p:scale>
          <a:sx n="51" d="100"/>
          <a:sy n="51" d="100"/>
        </p:scale>
        <p:origin x="180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emf"/><Relationship Id="rId4" Type="http://schemas.openxmlformats.org/officeDocument/2006/relationships/image" Target="../media/image4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ABE06-33D2-41C3-A727-84445549DA75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B929D-FE11-4B04-B719-30A960369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878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云图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3.1-11038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下载地址：</a:t>
            </a:r>
            <a:r>
              <a:rPr lang="en-US" altLang="zh-CN" dirty="0"/>
              <a:t>http://www.huace.cn/technology/downfile?id=523</a:t>
            </a:r>
          </a:p>
          <a:p>
            <a:endParaRPr lang="en-US" altLang="zh-CN" dirty="0"/>
          </a:p>
          <a:p>
            <a:r>
              <a:rPr lang="en-US" altLang="zh-CN" dirty="0"/>
              <a:t>https://www.huace.cn/download/47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925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点击右上角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︙</a:t>
            </a:r>
            <a:r>
              <a:rPr lang="zh-CN" altLang="en-US" dirty="0"/>
              <a:t> </a:t>
            </a:r>
            <a:r>
              <a:rPr lang="en-US" altLang="zh-CN" dirty="0"/>
              <a:t>&gt; </a:t>
            </a:r>
            <a:r>
              <a:rPr lang="zh-CN" altLang="en-US" dirty="0"/>
              <a:t>设置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“坐标系统”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“投影参数”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设置“中央经线”和“东偏移量”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打“√”保存设置；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194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点击右下角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工具箱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“点”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点击保存完成采集（采线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面操作参考点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即可）；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点要素的采集：点击点采集工具→选择要采集的点要素类型→“设置”→采集坐标（“屏幕”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“平滑”）→输入属性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拍照→保存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“屏幕”，采集屏幕十字光标的坐标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”，采集蓝色箭头即当前位置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“平滑”，根据“设置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平滑采集”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的数量，取多个点的均值采集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进入采集设置，可以设置“平滑采集”的数量及天线高。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线要素的采集：设置→采集线的节点坐标（“屏幕”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“手绘”或“撤销”与“恢复”）→保存（输入属性数据，采集图片、声音与视频等多媒体数据）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“屏幕”，采集十字光标的坐标，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移动窗口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改变十字光标位置后再次单击“屏幕”按钮，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采集多个坐标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连线后点击保存。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“手绘”，在窗口滑动快速手动绘制流线型线状要素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。节点密度和移动速度大小负相关。也可通过手指在屏幕上点击来增加线的节点数量。绘制结束后单击保存。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采集蓝色箭头即当前位置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作为线的节点；可通过“设置”中的“采集方式”设定为“时间”或“距离”后按固定的时间或距离自动根据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的定位结果添加线的节点来采集线。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，通过对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多次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定位结果的平均值生成线的节点坐标；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“撤销”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撤销上一步采集的节点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，可连续多次撤销，直到没有可撤销的节点数据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恢复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，恢复最近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撤销的节点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，可连续多次恢复，直到没有可恢复的节点数据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“设置”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进入“采集设置”，可以设置“手动”或“按时间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距离间隔”的采集方式，下方可以设置平滑采集的数量、连续采集的间隔及天线高。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“保存”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进入属性界面，可在属性界面拍照并保存采集的数据。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面要素的采集：设置→采集面的节点坐标（“屏幕”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“手绘”或“撤销”与“恢复”）→保存（输入属性数据，采集图片、声音与视频等多媒体数据）。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采集面要素时，采集完最后一个节点的数据后，不用回到起点，保存要素后会自动闭合到起点的位置。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要素的编辑：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移动：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选中要素，点击“移动”移动选中的要素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。可利用“撤销”和“恢复”按钮撤销和恢复要素的移动；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删除：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选中要素，点击“删除”删除选中的要素。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属性查看与修改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选中要素的情况下，点击“属性”可查看并修改选中要素的属性信息。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轨迹记录：设置轨迹记录方式→开始记录→暂停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继续→结束→轨迹导出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进入轨迹管理，设置“按时间”或“按距离”的记录方式、对应的间隔，打“√”保存设置。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点击“开始”，开始轨迹记录。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点击“暂停”，暂停轨迹记录，点击“继续”继续记录。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点击“开始”，结束轨迹记录。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导出轨迹：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轨迹记录完成后点击“工具箱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导出轨迹”，选择轨迹导出格式（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KML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KMZ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）、轨迹文件，打“√”后选择路径导出轨迹。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导出的轨迹数据存放在手持机的内部存储空间（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/storage/emulated/0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工程名称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/Track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文件夹下。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534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点击右下角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工具箱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“点”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点击保存完成采集（采线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面操作参考点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即可）；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点要素的采集：点击点采集工具→选择要采集的点要素类型→“设置”→采集坐标（“屏幕”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“平滑”）→输入属性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拍照→保存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“屏幕”，采集屏幕十字光标的坐标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”，采集蓝色箭头即当前位置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“平滑”，根据“设置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平滑采集”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的数量，取多个点的均值采集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进入采集设置，可以设置“平滑采集”的数量及天线高。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线要素的采集：设置→采集线的节点坐标（“屏幕”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“手绘”或“撤销”与“恢复”）→保存（输入属性数据，采集图片、声音与视频等多媒体数据）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“屏幕”，采集十字光标的坐标，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移动窗口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改变十字光标位置后再次单击“屏幕”按钮，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采集多个坐标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连线后点击保存。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“手绘”，在窗口滑动快速手动绘制流线型线状要素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。节点密度和移动速度大小负相关。也可通过手指在屏幕上点击来增加线的节点数量。绘制结束后单击保存。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采集蓝色箭头即当前位置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作为线的节点；可通过“设置”中的“采集方式”设定为“时间”或“距离”后按固定的时间或距离自动根据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的定位结果添加线的节点来采集线。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，通过对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多次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定位结果的平均值生成线的节点坐标；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“撤销”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撤销上一步采集的节点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，可连续多次撤销，直到没有可撤销的节点数据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恢复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，恢复最近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撤销的节点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，可连续多次恢复，直到没有可恢复的节点数据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“设置”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进入“采集设置”，可以设置“手动”或“按时间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距离间隔”的采集方式，下方可以设置平滑采集的数量、连续采集的间隔及天线高。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“保存”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进入属性界面，可在属性界面拍照并保存采集的数据。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面要素的采集：设置→采集面的节点坐标（“屏幕”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“手绘”或“撤销”与“恢复”）→保存（输入属性数据，采集图片、声音与视频等多媒体数据）。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采集面要素时，采集完最后一个节点的数据后，不用回到起点，保存要素后会自动闭合到起点的位置。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要素的编辑：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移动：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选中要素，点击“移动”移动选中的要素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。可利用“撤销”和“恢复”按钮撤销和恢复要素的移动；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删除：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选中要素，点击“删除”删除选中的要素。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属性查看与修改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选中要素的情况下，点击“属性”可查看并修改选中要素的属性信息。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轨迹记录：设置轨迹记录方式→开始记录→暂停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继续→结束→轨迹导出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进入轨迹管理，设置“按时间”或“按距离”的记录方式、对应的间隔，打“√”保存设置。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点击“开始”，开始轨迹记录。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点击“暂停”，暂停轨迹记录，点击“继续”继续记录。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点击“开始”，结束轨迹记录。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导出轨迹：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轨迹记录完成后点击“工具箱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导出轨迹”，选择轨迹导出格式（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KML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KMZ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）、轨迹文件，打“√”后选择路径导出轨迹。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导出的轨迹数据存放在手持机的内部存储空间（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/storage/emulated/0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工程名称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/Track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文件夹下。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929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点击右下角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工具箱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“点”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点击保存完成采集（采线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面操作参考点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即可）；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点要素的采集：点击点采集工具→选择要采集的点要素类型→“设置”→采集坐标（“屏幕”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“平滑”）→输入属性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拍照→保存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“屏幕”，采集屏幕十字光标的坐标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”，采集蓝色箭头即当前位置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“平滑”，根据“设置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平滑采集”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的数量，取多个点的均值采集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进入采集设置，可以设置“平滑采集”的数量及天线高。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线要素的采集：设置→采集线的节点坐标（“屏幕”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“手绘”或“撤销”与“恢复”）→保存（输入属性数据，采集图片、声音与视频等多媒体数据）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“屏幕”，采集十字光标的坐标，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移动窗口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改变十字光标位置后再次单击“屏幕”按钮，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采集多个坐标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连线后点击保存。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“手绘”，在窗口滑动快速手动绘制流线型线状要素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。节点密度和移动速度大小负相关。也可通过手指在屏幕上点击来增加线的节点数量。绘制结束后单击保存。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采集蓝色箭头即当前位置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的坐标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作为线的节点；可通过“设置”中的“采集方式”设定为“时间”或“距离”后按固定的时间或距离自动根据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的定位结果添加线的节点来采集线。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，通过对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多次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定位结果的平均值生成线的节点坐标；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“撤销”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撤销上一步采集的节点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，可连续多次撤销，直到没有可撤销的节点数据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恢复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，恢复最近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撤销的节点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，可连续多次恢复，直到没有可恢复的节点数据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“设置”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进入“采集设置”，可以设置“手动”或“按时间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距离间隔”的采集方式，下方可以设置平滑采集的数量、连续采集的间隔及天线高。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“保存”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进入属性界面，可在属性界面拍照并保存采集的数据。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面要素的采集：设置→采集面的节点坐标（“屏幕”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“平滑”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“手绘”或“撤销”与“恢复”）→保存（输入属性数据，采集图片、声音与视频等多媒体数据）。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采集面要素时，采集完最后一个节点的数据后，不用回到起点，保存要素后会自动闭合到起点的位置。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要素的编辑：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移动：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选中要素，点击“移动”移动选中的要素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。可利用“撤销”和“恢复”按钮撤销和恢复要素的移动；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删除：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选中要素，点击“删除”删除选中的要素。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属性查看与修改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选中要素的情况下，点击“属性”可查看并修改选中要素的属性信息。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轨迹记录：设置轨迹记录方式→开始记录→暂停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继续→结束→轨迹导出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进入轨迹管理，设置“按时间”或“按距离”的记录方式、对应的间隔，打“√”保存设置。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点击“开始”，开始轨迹记录。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点击“暂停”，暂停轨迹记录，点击“继续”继续记录。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点击“开始”，结束轨迹记录。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导出轨迹：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轨迹记录完成后点击“工具箱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导出轨迹”，选择轨迹导出格式（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KML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KMZ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）、轨迹文件，打“√”后选择路径导出轨迹。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导出的轨迹数据存放在手持机的内部存储空间（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/storage/emulated/0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工程名称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/Track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文件夹下。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805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要素的编辑：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移动：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选中要素，点击“移动”移动选中的要素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。可利用“撤销”和“恢复”按钮撤销和恢复要素的移动；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删除：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选中要素，点击“删除”删除选中的要素。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属性查看与修改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选中要素的情况下，点击“属性”可查看并修改选中要素的属性信息。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轨迹记录：设置轨迹记录方式→开始记录→暂停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继续→结束→轨迹导出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进入轨迹管理，设置“按时间”或“按距离”的记录方式、对应的间隔，打“√”保存设置。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点击“开始”，开始轨迹记录。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点击“暂停”，暂停轨迹记录，点击“继续”继续记录。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点击“开始”，结束轨迹记录。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导出轨迹：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轨迹记录完成后点击“工具箱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导出轨迹”，选择轨迹导出格式（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KML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KMZ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）、轨迹文件，打“√”后选择路径导出轨迹。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导出的轨迹数据存放在手持机的内部存储空间（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/storage/emulated/0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工程名称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/Track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文件夹下。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772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属性查看与修改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选中要素的情况下，点击“属性”可查看并修改选中要素的属性信息。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轨迹记录：设置轨迹记录方式→开始记录→暂停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继续→结束→轨迹导出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进入轨迹管理，设置“按时间”或“按距离”的记录方式、对应的间隔，打“√”保存设置。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点击“开始”，开始轨迹记录。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点击“暂停”，暂停轨迹记录，点击“继续”继续记录。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点击“开始”，结束轨迹记录。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导出轨迹：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轨迹记录完成后点击“工具箱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导出轨迹”，选择轨迹导出格式（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KML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KMZ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）、轨迹文件，打“√”后选择路径导出轨迹。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导出的轨迹数据存放在手持机的内部存储空间（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/storage/emulated/0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工程名称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/Track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文件夹下。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564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774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轨迹记录：设置轨迹记录方式→开始记录→暂停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继续→结束→轨迹导出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进入轨迹管理，设置“按时间”或“按距离”的记录方式、对应的间隔，打“√”保存设置。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点击“开始”，开始轨迹记录。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点击“暂停”，暂停轨迹记录，点击“继续”继续记录。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点击“开始”，结束轨迹记录。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导出轨迹：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轨迹记录完成后点击“工具箱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导出轨迹”，选择轨迹导出格式（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KML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KMZ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）、轨迹文件，打“√”后选择路径导出轨迹。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导出的轨迹数据存放在手持机的内部存储空间（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/storage/emulated/0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工程名称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/Track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文件夹下。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轨迹中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TrackPoint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属性包含有高程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elevation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和时间信息（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时间）。要在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ArcGIS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中打开，需要有空间数据互操作模块（）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740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单击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右上角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菜单键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︙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“导出”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点击“导出矢量数据”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选择导出文件的格式类型、待导出的点、线、面图层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即可导出；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导出的数据存放在：内部存储空间（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/storage/emulated/0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工程名称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/Export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文件夹下。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通过</a:t>
            </a:r>
            <a:r>
              <a:rPr lang="en-US" altLang="zh-CN" dirty="0"/>
              <a:t>USB</a:t>
            </a:r>
            <a:r>
              <a:rPr lang="zh-CN" altLang="en-US" dirty="0"/>
              <a:t>数据线，将导出到手机的数据拷贝到电脑。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474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导航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，可以选择“本地地图”或“百度地图”的导航方式，以“添加导航点”或“屏幕窗口取点”的方式导航到目标点，左滑导航结果“删除”删除导航结果。</a:t>
            </a:r>
          </a:p>
          <a:p>
            <a:endParaRPr lang="en-US" altLang="zh-CN" dirty="0"/>
          </a:p>
          <a:p>
            <a:r>
              <a:rPr lang="zh-CN" altLang="en-US" dirty="0"/>
              <a:t>测量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屏幕：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点击“屏幕”，通过十字光标获取多个节点，量测出对应的长度、面积。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96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圆概率误差（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circular error probable—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）。以瞄准点为中心，包含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弹着点的圆的半径就叫做这种导弹的圆概率误差。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SBAS Satellite-Based Augmentation System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405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969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30</a:t>
            </a:r>
            <a:r>
              <a:rPr lang="zh-CN" altLang="en-US" dirty="0"/>
              <a:t>分钟试用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771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顶部的显示信息可通过：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点击左上角位置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 &gt; 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勾选要显示的信息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更改需要查看的信息（定位状态、定位精度、椭球坐标、投影坐标、日期时间）。</a:t>
            </a:r>
            <a:endParaRPr lang="en-US" altLang="zh-CN" sz="1800" dirty="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084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如果是手机上安装云图软件，首次点击</a:t>
            </a:r>
            <a:r>
              <a:rPr lang="en-US" altLang="zh-CN" dirty="0" err="1"/>
              <a:t>GNSSTool</a:t>
            </a:r>
            <a:r>
              <a:rPr lang="zh-CN" altLang="en-US" dirty="0"/>
              <a:t>时会提示需要安装</a:t>
            </a:r>
            <a:r>
              <a:rPr lang="en-US" altLang="zh-CN" dirty="0" err="1"/>
              <a:t>GNSSTool</a:t>
            </a:r>
            <a:r>
              <a:rPr lang="zh-CN" altLang="en-US" dirty="0"/>
              <a:t>，点击确定安装该工具。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全图显示：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将采集的数据全图显示。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536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如果是手机上安装云图软件，首次点击</a:t>
            </a:r>
            <a:r>
              <a:rPr lang="en-US" altLang="zh-CN" dirty="0" err="1"/>
              <a:t>GNSSTool</a:t>
            </a:r>
            <a:r>
              <a:rPr lang="zh-CN" altLang="en-US" dirty="0"/>
              <a:t>时会提示需要安装</a:t>
            </a:r>
            <a:r>
              <a:rPr lang="en-US" altLang="zh-CN" dirty="0" err="1"/>
              <a:t>GNSSTool</a:t>
            </a:r>
            <a:r>
              <a:rPr lang="zh-CN" altLang="en-US" dirty="0"/>
              <a:t>，点击确定安装该工具。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点击“调试数据”即可查看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NMEA0183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标准数据，可以切换显示格式为“十六进制”或“文本”、“暂停”数据输出、保存数据（生成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txt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文本到“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HUACENAV/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GnssServer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/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当前时间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.txt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”）、“清空”数据；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97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选中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点击地图上已有要素，要素显示为红色即表明要素被选中。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放大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双指按住地图主界面，向外伸展即可放大地图。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缩小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双指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按住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地图主界面，向内并拢即可缩小地图。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移动窗口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单指按住地图主界面，任意滑动即可移动地图窗口（窗口要素坐标不变）。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全图显示：是以采集的要素的范围作为全图范围。如果没有采集要素，不起作用。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151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点击右上角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︙</a:t>
            </a:r>
            <a:r>
              <a:rPr lang="zh-CN" altLang="en-US" dirty="0"/>
              <a:t> </a:t>
            </a:r>
            <a:r>
              <a:rPr lang="en-US" altLang="zh-CN" dirty="0"/>
              <a:t>&gt; </a:t>
            </a:r>
            <a:r>
              <a:rPr lang="zh-CN" altLang="en-US" dirty="0"/>
              <a:t>工程 </a:t>
            </a:r>
            <a:r>
              <a:rPr lang="en-US" altLang="zh-CN" dirty="0"/>
              <a:t>&gt;“+”</a:t>
            </a:r>
            <a:r>
              <a:rPr lang="zh-CN" altLang="en-US" dirty="0"/>
              <a:t>新建 进入新建工程界面。新建中包含工程的名称、路径、模板、坐标系以及工程描述的设置，打“√”保存设置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206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点击右上角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︙</a:t>
            </a:r>
            <a:r>
              <a:rPr lang="zh-CN" altLang="en-US" dirty="0"/>
              <a:t> </a:t>
            </a:r>
            <a:r>
              <a:rPr lang="en-US" altLang="zh-CN" dirty="0"/>
              <a:t>&gt; </a:t>
            </a:r>
            <a:r>
              <a:rPr lang="zh-CN" altLang="en-US" dirty="0"/>
              <a:t>设置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“坐标系统”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“投影参数”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设置“中央经线”和“东偏移量”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打“√”保存设置；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29D-FE11-4B04-B719-30A9603692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121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27B78-83E8-44DB-A8DA-A3E313862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0FB7D3-C04C-438D-BC15-3623CBA67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1A2398-0605-4103-8C30-0169097B8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A13531-1A73-41C0-9DE2-55F92C1AF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852D12-3F23-4956-AFF3-C0663222C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96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9D3A2-854C-4170-B6EB-2AF176039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80006C-CEFC-4E07-80EC-0C2980326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95620C-9FE0-47FA-8DBA-CC1BF816B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75249F-7B2E-4287-9170-5D62D071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137678-F080-4114-9AB7-7E7D21DD5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48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DFCFA1A-17CF-45E5-BCBA-2CC8666E8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5E9BA1-C0BE-4987-9DE7-71839E7A3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5C5C1C-EC33-496D-AD32-6CEBB3A3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8FCDC4-FCE1-4BF5-9F99-38F217D4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BC481D-FBB0-4FFE-90F4-34224F94E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247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3C8DDD-EDB8-434F-A7AB-30FAB3B6E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5AF4B1-5BA0-4C1D-BB63-BADA51E5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1AD717-0E8B-47F0-AD4E-018282C4D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5F243-1C87-475C-9FEF-712D86D68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72FA7E-7371-4447-8260-2589B0A9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46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E49B74-F50D-45BA-95B0-D3E853C34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C46209-699D-4727-A4B1-56573A33B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4E7CC8-A0A0-42A6-86D3-425FB351F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BA2E0D-14D3-4D09-A9A1-F48DE00B9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F9069A-8992-4049-90D0-7997D98C3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16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E0BC55-F32E-42A6-9151-C8F9A819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7E072-ED57-4496-8206-FF0548520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5BBDD0-FD98-4D6B-8E4A-340D37798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2E9BE7-C280-4D50-9585-D07C805F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32DF61-2069-47E1-8881-4769A9ABB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6A0573-EEF3-4F6C-AEC9-D657F29A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794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B4C1C-4CFC-4801-B97B-AF3B5D4B0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4DBD79-9542-411A-BFFC-D0799CF52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479E57-30DC-4AE3-8B8B-5390D9CE8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1E7086-FD83-4B5B-9F91-E325F705AD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12D74CD-9DB3-46EF-BC67-48F0B3FCC7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A198054-0654-4DCD-9315-1A01B408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DF3DB1-C9E3-4D09-BC0E-F6ADF49F4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417FC95-C58C-4C32-9333-80A025B9B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8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5F39C-088D-476E-A6CD-6D0B8AAF8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F849CE-0975-4752-A98B-9D6FF58A1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BBF0CF-FED4-43F7-A8CD-1B39AC038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4AF0A7-3013-424A-BB9A-8D604DE4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08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98B4DA1-D53C-4BC1-B728-6C3E97817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132A3B-4DDB-4CB7-9ED7-B864A68E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4DBD92-7C6A-4B59-9B7E-D9EDF999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940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F3F8C-3CCC-4B7F-ADFC-15B37E6A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D0233E-1D0E-4767-892D-EC3402819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CA7408-918A-40C6-97AE-C35F50A57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A7278E-4C92-4965-A10B-4CBCC89DF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348C54-0F8B-4987-86BB-0A5B23E5B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F017C3-D55A-4CB7-AEF4-38203B3D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916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46CA3-C4DB-4732-8FCB-2157173D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1A457F2-A4E2-4EE4-99EE-488A2BBF7F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8A7551-98D0-46C9-8DD8-99D41758D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693E9B-1CAD-4B69-A123-12E403BCF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E9F1-ECC8-4868-A9DB-E49EB93F10D6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2CF9E0-EAF8-443C-8592-8EE4B9306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B8E8CF-DC52-4025-945A-405D7EDE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8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0E4C9E9-85C6-4B37-A99E-F92835B4D2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"/>
          <a:stretch/>
        </p:blipFill>
        <p:spPr>
          <a:xfrm>
            <a:off x="116732" y="93146"/>
            <a:ext cx="1750979" cy="365124"/>
          </a:xfrm>
          <a:prstGeom prst="rect">
            <a:avLst/>
          </a:prstGeom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8599215-0F28-42E2-8F6B-47D1EF38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D8407A-5BD3-4E53-A32F-1D4E92A11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5ED671-82E1-4610-AF76-71216A97E0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DE9F1-ECC8-4868-A9DB-E49EB93F10D6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B02CE2-FC69-4909-8CDA-2CE96EA34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B41A5A-DECB-4C99-B109-672020B09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C1A20-6BFD-43AA-8790-96507C654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972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microsoft.com/office/2007/relationships/hdphoto" Target="../media/hdphoto6.wdp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wmf"/><Relationship Id="rId11" Type="http://schemas.openxmlformats.org/officeDocument/2006/relationships/image" Target="../media/image44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3.emf"/><Relationship Id="rId4" Type="http://schemas.openxmlformats.org/officeDocument/2006/relationships/image" Target="../media/image40.emf"/><Relationship Id="rId9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1.svg"/><Relationship Id="rId4" Type="http://schemas.openxmlformats.org/officeDocument/2006/relationships/image" Target="../media/image74.png"/><Relationship Id="rId9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9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7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7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4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21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19F9F-3639-410C-A127-E1A303CE76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440" y="995288"/>
            <a:ext cx="11135360" cy="120982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华测</a:t>
            </a:r>
            <a:r>
              <a:rPr lang="en-US" altLang="zh-CN" dirty="0"/>
              <a:t>LT40</a:t>
            </a:r>
            <a:r>
              <a:rPr lang="zh-CN" altLang="en-US" dirty="0"/>
              <a:t>手持</a:t>
            </a:r>
            <a:r>
              <a:rPr lang="en-US" altLang="zh-CN" dirty="0"/>
              <a:t>GNSS</a:t>
            </a:r>
            <a:r>
              <a:rPr lang="zh-CN" altLang="en-US" dirty="0"/>
              <a:t>接收机基本使用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AEE437-AD20-4086-98FB-2B54A9A2D3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96" b="97901" l="3137" r="94399">
                        <a14:foregroundMark x1="22255" y1="3189" x2="3286" y2="23981"/>
                        <a14:foregroundMark x1="3286" y1="23981" x2="3286" y2="24263"/>
                        <a14:foregroundMark x1="4929" y1="56924" x2="7020" y2="81510"/>
                        <a14:foregroundMark x1="7020" y1="81510" x2="11501" y2="87081"/>
                        <a14:foregroundMark x1="12920" y1="85587" x2="32711" y2="97134"/>
                        <a14:foregroundMark x1="32711" y1="97134" x2="62435" y2="97780"/>
                        <a14:foregroundMark x1="62435" y1="97780" x2="77371" y2="95680"/>
                        <a14:foregroundMark x1="77371" y1="95680" x2="92532" y2="80824"/>
                        <a14:foregroundMark x1="92532" y1="80824" x2="93129" y2="75939"/>
                        <a14:foregroundMark x1="5751" y1="13565" x2="11352" y2="5975"/>
                        <a14:foregroundMark x1="11352" y1="5975" x2="24869" y2="3472"/>
                        <a14:foregroundMark x1="24869" y1="3472" x2="25840" y2="3472"/>
                        <a14:foregroundMark x1="10978" y1="4078" x2="42270" y2="1696"/>
                        <a14:foregroundMark x1="42270" y1="1696" x2="54145" y2="2705"/>
                        <a14:foregroundMark x1="55788" y1="3472" x2="72218" y2="3310"/>
                        <a14:foregroundMark x1="72218" y1="3310" x2="83794" y2="6863"/>
                        <a14:foregroundMark x1="82151" y1="2705" x2="93055" y2="7549"/>
                        <a14:foregroundMark x1="93055" y1="7549" x2="93428" y2="16835"/>
                        <a14:foregroundMark x1="93951" y1="25313" x2="94473" y2="56762"/>
                        <a14:foregroundMark x1="93951" y1="57529" x2="93129" y2="75212"/>
                        <a14:foregroundMark x1="90665" y1="90190" x2="82375" y2="97174"/>
                        <a14:foregroundMark x1="82375" y1="97174" x2="79388" y2="97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345" y="2319993"/>
            <a:ext cx="2337846" cy="43248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6263855-2BBC-4867-82F4-3BEAB15B2A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77" b="97373" l="5556" r="94444">
                        <a14:foregroundMark x1="64976" y1="7225" x2="64493" y2="16749"/>
                        <a14:foregroundMark x1="64493" y1="16749" x2="64493" y2="16913"/>
                        <a14:foregroundMark x1="47585" y1="7225" x2="80435" y2="7882"/>
                        <a14:foregroundMark x1="44203" y1="3777" x2="36715" y2="11494"/>
                        <a14:foregroundMark x1="36715" y1="11494" x2="35990" y2="16420"/>
                        <a14:foregroundMark x1="84541" y1="26273" x2="84783" y2="49754"/>
                        <a14:foregroundMark x1="90580" y1="81445" x2="65700" y2="92282"/>
                        <a14:foregroundMark x1="65700" y1="92282" x2="60386" y2="93432"/>
                        <a14:foregroundMark x1="41304" y1="90640" x2="73913" y2="95238"/>
                        <a14:foregroundMark x1="9903" y1="75534" x2="5556" y2="93268"/>
                        <a14:foregroundMark x1="11353" y1="44828" x2="11594" y2="69130"/>
                        <a14:foregroundMark x1="10628" y1="31856" x2="10386" y2="42857"/>
                        <a14:foregroundMark x1="9420" y1="4762" x2="12560" y2="33990"/>
                        <a14:foregroundMark x1="32126" y1="5583" x2="42271" y2="5911"/>
                        <a14:foregroundMark x1="56280" y1="4105" x2="88647" y2="5090"/>
                        <a14:foregroundMark x1="89855" y1="6240" x2="94444" y2="14450"/>
                        <a14:foregroundMark x1="94444" y1="14450" x2="94444" y2="14943"/>
                        <a14:foregroundMark x1="94203" y1="16913" x2="93478" y2="27915"/>
                        <a14:foregroundMark x1="70531" y1="17406" x2="77053" y2="16420"/>
                        <a14:foregroundMark x1="65217" y1="18719" x2="78986" y2="19212"/>
                        <a14:foregroundMark x1="26087" y1="23153" x2="25845" y2="31856"/>
                        <a14:foregroundMark x1="25845" y1="31856" x2="26570" y2="33662"/>
                        <a14:foregroundMark x1="26329" y1="41051" x2="26570" y2="54023"/>
                        <a14:foregroundMark x1="39614" y1="26765" x2="39130" y2="36453"/>
                        <a14:foregroundMark x1="51208" y1="15107" x2="44686" y2="28407"/>
                        <a14:foregroundMark x1="66667" y1="17241" x2="45894" y2="17406"/>
                        <a14:foregroundMark x1="24396" y1="53366" x2="24396" y2="65517"/>
                        <a14:foregroundMark x1="24155" y1="68144" x2="24879" y2="79803"/>
                        <a14:foregroundMark x1="29710" y1="85057" x2="34300" y2="91297"/>
                        <a14:foregroundMark x1="43478" y1="94910" x2="55072" y2="95567"/>
                        <a14:foregroundMark x1="89130" y1="89655" x2="74879" y2="973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57880" y="2319993"/>
            <a:ext cx="2823511" cy="41568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2D24A9-814B-41A5-882F-7E514D10B05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0073" y="3928542"/>
            <a:ext cx="1005927" cy="10225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E5B71C-E9F8-4F95-ACAC-178F5B33469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0073" y="4951095"/>
            <a:ext cx="1005927" cy="14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06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70BEA-2D6D-4279-92D7-5569641B0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手机连接</a:t>
            </a:r>
            <a:r>
              <a:rPr lang="en-US" altLang="zh-CN" dirty="0"/>
              <a:t>GNSS</a:t>
            </a:r>
            <a:r>
              <a:rPr lang="zh-CN" altLang="en-US" dirty="0"/>
              <a:t>模块设置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DD2C394-AFE2-4997-BAE8-96A948E46A25}"/>
              </a:ext>
            </a:extLst>
          </p:cNvPr>
          <p:cNvGrpSpPr/>
          <p:nvPr/>
        </p:nvGrpSpPr>
        <p:grpSpPr>
          <a:xfrm>
            <a:off x="851175" y="1452515"/>
            <a:ext cx="3947486" cy="369332"/>
            <a:chOff x="838200" y="2202024"/>
            <a:chExt cx="3947486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5593053-BA03-43D5-85B4-BC5238ED0CF6}"/>
                </a:ext>
              </a:extLst>
            </p:cNvPr>
            <p:cNvSpPr txBox="1"/>
            <p:nvPr/>
          </p:nvSpPr>
          <p:spPr>
            <a:xfrm>
              <a:off x="838200" y="2202024"/>
              <a:ext cx="3722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点击主界面右上角的</a:t>
              </a:r>
              <a:r>
                <a:rPr lang="en-US" altLang="zh-CN" dirty="0" err="1"/>
                <a:t>GNSSTool</a:t>
              </a:r>
              <a:r>
                <a:rPr lang="zh-CN" altLang="en-US" dirty="0"/>
                <a:t>按钮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99279F0-DBA0-41F7-A1F1-364C3C5C3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2389" y="2242862"/>
              <a:ext cx="283297" cy="287655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C94EA3F-823D-46E0-BC9E-F052C73D77B2}"/>
              </a:ext>
            </a:extLst>
          </p:cNvPr>
          <p:cNvGrpSpPr/>
          <p:nvPr/>
        </p:nvGrpSpPr>
        <p:grpSpPr>
          <a:xfrm>
            <a:off x="140672" y="1920875"/>
            <a:ext cx="2571750" cy="4572000"/>
            <a:chOff x="140672" y="1920875"/>
            <a:chExt cx="2571750" cy="457200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4C12087-AE7E-483B-B14A-78BB82D61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672" y="1920875"/>
              <a:ext cx="2571750" cy="4572000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DD48CDB-96F9-4FF9-9B7B-E30ABC180FF9}"/>
                </a:ext>
              </a:extLst>
            </p:cNvPr>
            <p:cNvSpPr/>
            <p:nvPr/>
          </p:nvSpPr>
          <p:spPr>
            <a:xfrm>
              <a:off x="2063578" y="2137719"/>
              <a:ext cx="333633" cy="333632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64D4A6D-781B-4268-A113-F5CD735D374D}"/>
              </a:ext>
            </a:extLst>
          </p:cNvPr>
          <p:cNvGrpSpPr/>
          <p:nvPr/>
        </p:nvGrpSpPr>
        <p:grpSpPr>
          <a:xfrm>
            <a:off x="2758515" y="1920875"/>
            <a:ext cx="2571750" cy="4572000"/>
            <a:chOff x="2845014" y="1920875"/>
            <a:chExt cx="2571750" cy="4572000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B79CED8-8EA8-4AC0-8F74-4164F8E6F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5014" y="1920875"/>
              <a:ext cx="2571750" cy="4572000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C35AB8F-ABFC-44E2-9274-15E69B019A6F}"/>
                </a:ext>
              </a:extLst>
            </p:cNvPr>
            <p:cNvSpPr/>
            <p:nvPr/>
          </p:nvSpPr>
          <p:spPr>
            <a:xfrm>
              <a:off x="2845014" y="4090086"/>
              <a:ext cx="2571750" cy="321276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9E0891-28FD-4E88-998F-AEF61BC4159C}"/>
              </a:ext>
            </a:extLst>
          </p:cNvPr>
          <p:cNvGrpSpPr/>
          <p:nvPr/>
        </p:nvGrpSpPr>
        <p:grpSpPr>
          <a:xfrm>
            <a:off x="5376358" y="1920875"/>
            <a:ext cx="2571750" cy="4572000"/>
            <a:chOff x="5549356" y="1920875"/>
            <a:chExt cx="2571750" cy="4572000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E35071B-2519-4D55-AD49-0C0E1A6DE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9356" y="1920875"/>
              <a:ext cx="2571750" cy="4572000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2AD0685-3AB3-4AA8-B0A6-4131EBAA4C1C}"/>
                </a:ext>
              </a:extLst>
            </p:cNvPr>
            <p:cNvSpPr/>
            <p:nvPr/>
          </p:nvSpPr>
          <p:spPr>
            <a:xfrm>
              <a:off x="7073006" y="2607276"/>
              <a:ext cx="958886" cy="364524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6EA7D06-014B-4543-8994-A912A204E98C}"/>
                </a:ext>
              </a:extLst>
            </p:cNvPr>
            <p:cNvSpPr/>
            <p:nvPr/>
          </p:nvSpPr>
          <p:spPr>
            <a:xfrm>
              <a:off x="7073006" y="3064476"/>
              <a:ext cx="958886" cy="364524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2690CC9-3A0A-42E7-A5CD-2F9B315C90DB}"/>
                </a:ext>
              </a:extLst>
            </p:cNvPr>
            <p:cNvSpPr/>
            <p:nvPr/>
          </p:nvSpPr>
          <p:spPr>
            <a:xfrm>
              <a:off x="6820930" y="6128351"/>
              <a:ext cx="1300176" cy="364524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3AD9B23-9C4E-4918-97BE-EF967F5A4547}"/>
              </a:ext>
            </a:extLst>
          </p:cNvPr>
          <p:cNvGrpSpPr/>
          <p:nvPr/>
        </p:nvGrpSpPr>
        <p:grpSpPr>
          <a:xfrm>
            <a:off x="8096669" y="1964724"/>
            <a:ext cx="2571750" cy="4572000"/>
            <a:chOff x="8096669" y="1964724"/>
            <a:chExt cx="2571750" cy="4572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464EF71-9557-455B-A877-0FBE59716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96669" y="1964724"/>
              <a:ext cx="2571750" cy="4572000"/>
            </a:xfrm>
            <a:prstGeom prst="rect">
              <a:avLst/>
            </a:prstGeom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AA12E32-00F1-43FD-AEB4-4C07F262FBF8}"/>
                </a:ext>
              </a:extLst>
            </p:cNvPr>
            <p:cNvSpPr/>
            <p:nvPr/>
          </p:nvSpPr>
          <p:spPr>
            <a:xfrm>
              <a:off x="10008973" y="4744995"/>
              <a:ext cx="370703" cy="345989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CE38086-F49C-437A-85D2-DDF41A1EEDCD}"/>
              </a:ext>
            </a:extLst>
          </p:cNvPr>
          <p:cNvGrpSpPr/>
          <p:nvPr/>
        </p:nvGrpSpPr>
        <p:grpSpPr>
          <a:xfrm>
            <a:off x="9620250" y="18535"/>
            <a:ext cx="2571750" cy="4572000"/>
            <a:chOff x="9620250" y="18535"/>
            <a:chExt cx="2571750" cy="4572000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A33C8F7D-DBC9-4B07-BBD9-47F58D70E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20250" y="18535"/>
              <a:ext cx="2571750" cy="4572000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E021EA3-2369-4503-96B8-232BA55DA230}"/>
                </a:ext>
              </a:extLst>
            </p:cNvPr>
            <p:cNvSpPr/>
            <p:nvPr/>
          </p:nvSpPr>
          <p:spPr>
            <a:xfrm>
              <a:off x="9620250" y="234778"/>
              <a:ext cx="388723" cy="284206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1BA1080-A557-4ECF-B0F0-9445C85C45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496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5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3BABB-431D-4EDE-9C8C-46F5D6FFF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地图操作</a:t>
            </a:r>
          </a:p>
        </p:txBody>
      </p:sp>
      <p:pic>
        <p:nvPicPr>
          <p:cNvPr id="18" name="内容占位符 17">
            <a:extLst>
              <a:ext uri="{FF2B5EF4-FFF2-40B4-BE49-F238E27FC236}">
                <a16:creationId xmlns:a16="http://schemas.microsoft.com/office/drawing/2014/main" id="{40B099CA-E417-4F1E-B372-633AC38993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1428" y="1169470"/>
            <a:ext cx="464860" cy="457240"/>
          </a:xfrm>
        </p:spPr>
      </p:pic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756CBE16-3A6E-480B-B7BE-E73B7ACF0A1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9593" y="150781"/>
            <a:ext cx="3772810" cy="670721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054AE62-EB34-4467-B792-401E7AEA41BE}"/>
              </a:ext>
            </a:extLst>
          </p:cNvPr>
          <p:cNvSpPr/>
          <p:nvPr/>
        </p:nvSpPr>
        <p:spPr>
          <a:xfrm>
            <a:off x="4213011" y="999090"/>
            <a:ext cx="3772810" cy="5365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301ECB6-8AA3-4D10-B8EC-1E87FFED95EB}"/>
              </a:ext>
            </a:extLst>
          </p:cNvPr>
          <p:cNvSpPr/>
          <p:nvPr/>
        </p:nvSpPr>
        <p:spPr>
          <a:xfrm>
            <a:off x="8337920" y="1644847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地图切换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：百度地图↔当前地图</a:t>
            </a:r>
            <a:endParaRPr lang="zh-CN" altLang="en-US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0FB2928-1A77-40A9-B1A9-F7E2DEC48EC4}"/>
              </a:ext>
            </a:extLst>
          </p:cNvPr>
          <p:cNvCxnSpPr>
            <a:stCxn id="29" idx="1"/>
          </p:cNvCxnSpPr>
          <p:nvPr/>
        </p:nvCxnSpPr>
        <p:spPr>
          <a:xfrm flipH="1" flipV="1">
            <a:off x="7672806" y="1439323"/>
            <a:ext cx="665114" cy="390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4FE8213B-EDC4-4F75-9DFE-877E73686A40}"/>
              </a:ext>
            </a:extLst>
          </p:cNvPr>
          <p:cNvSpPr/>
          <p:nvPr/>
        </p:nvSpPr>
        <p:spPr>
          <a:xfrm>
            <a:off x="8346539" y="216849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图层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管理</a:t>
            </a: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07E24C6-D497-4EBA-8CD8-86CFD96B330E}"/>
              </a:ext>
            </a:extLst>
          </p:cNvPr>
          <p:cNvSpPr/>
          <p:nvPr/>
        </p:nvSpPr>
        <p:spPr>
          <a:xfrm>
            <a:off x="1312572" y="504601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居中显示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3350732-E700-4619-A61E-4FF668C9A824}"/>
              </a:ext>
            </a:extLst>
          </p:cNvPr>
          <p:cNvSpPr/>
          <p:nvPr/>
        </p:nvSpPr>
        <p:spPr>
          <a:xfrm>
            <a:off x="1312572" y="580189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全图显示</a:t>
            </a:r>
            <a:endParaRPr lang="zh-CN" altLang="en-US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9EAE41C-076D-4084-B335-ECEE353E2848}"/>
              </a:ext>
            </a:extLst>
          </p:cNvPr>
          <p:cNvCxnSpPr/>
          <p:nvPr/>
        </p:nvCxnSpPr>
        <p:spPr>
          <a:xfrm flipV="1">
            <a:off x="2298744" y="4870580"/>
            <a:ext cx="2151958" cy="3601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E815BA8-8A2C-436B-BAC7-554634171FAD}"/>
              </a:ext>
            </a:extLst>
          </p:cNvPr>
          <p:cNvCxnSpPr>
            <a:stCxn id="34" idx="3"/>
          </p:cNvCxnSpPr>
          <p:nvPr/>
        </p:nvCxnSpPr>
        <p:spPr>
          <a:xfrm flipV="1">
            <a:off x="2420568" y="5415349"/>
            <a:ext cx="1789025" cy="571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DF790BC2-4FE7-4F92-AD5F-89D0BBA6C766}"/>
              </a:ext>
            </a:extLst>
          </p:cNvPr>
          <p:cNvCxnSpPr>
            <a:stCxn id="32" idx="1"/>
          </p:cNvCxnSpPr>
          <p:nvPr/>
        </p:nvCxnSpPr>
        <p:spPr>
          <a:xfrm flipH="1" flipV="1">
            <a:off x="7672805" y="2014179"/>
            <a:ext cx="673734" cy="3389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193CEAFF-7B31-4067-909B-BCD294279D5C}"/>
              </a:ext>
            </a:extLst>
          </p:cNvPr>
          <p:cNvSpPr/>
          <p:nvPr/>
        </p:nvSpPr>
        <p:spPr>
          <a:xfrm>
            <a:off x="1236658" y="362242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地图与数据窗口</a:t>
            </a:r>
            <a:endParaRPr lang="zh-CN" altLang="en-US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BA4E92B8-B24E-4117-86A8-B2DD7F5E2E77}"/>
              </a:ext>
            </a:extLst>
          </p:cNvPr>
          <p:cNvCxnSpPr>
            <a:stCxn id="41" idx="3"/>
          </p:cNvCxnSpPr>
          <p:nvPr/>
        </p:nvCxnSpPr>
        <p:spPr>
          <a:xfrm flipV="1">
            <a:off x="3037151" y="3504390"/>
            <a:ext cx="2561216" cy="302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4C42E543-AD0D-4CF9-9802-19F6B8659A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6855" y="1120851"/>
            <a:ext cx="495343" cy="487722"/>
          </a:xfr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ABD2ADC-50A1-49A4-A837-61802BA5A8C5}"/>
              </a:ext>
            </a:extLst>
          </p:cNvPr>
          <p:cNvSpPr/>
          <p:nvPr/>
        </p:nvSpPr>
        <p:spPr>
          <a:xfrm>
            <a:off x="8637979" y="2537828"/>
            <a:ext cx="1482890" cy="3498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250000"/>
              </a:lnSpc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250000"/>
              </a:lnSpc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250000"/>
              </a:lnSpc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缩小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280000"/>
              </a:lnSpc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移动窗口</a:t>
            </a:r>
          </a:p>
        </p:txBody>
      </p:sp>
      <p:sp>
        <p:nvSpPr>
          <p:cNvPr id="42" name="pointing-up_160806">
            <a:extLst>
              <a:ext uri="{FF2B5EF4-FFF2-40B4-BE49-F238E27FC236}">
                <a16:creationId xmlns:a16="http://schemas.microsoft.com/office/drawing/2014/main" id="{D0F762D0-42D6-46F0-94B2-0EE5373CA274}"/>
              </a:ext>
            </a:extLst>
          </p:cNvPr>
          <p:cNvSpPr>
            <a:spLocks noChangeAspect="1"/>
          </p:cNvSpPr>
          <p:nvPr/>
        </p:nvSpPr>
        <p:spPr bwMode="auto">
          <a:xfrm>
            <a:off x="10262495" y="4588341"/>
            <a:ext cx="565855" cy="609685"/>
          </a:xfrm>
          <a:custGeom>
            <a:avLst/>
            <a:gdLst>
              <a:gd name="connsiteX0" fmla="*/ 282724 w 564677"/>
              <a:gd name="connsiteY0" fmla="*/ 563324 h 608415"/>
              <a:gd name="connsiteX1" fmla="*/ 305252 w 564677"/>
              <a:gd name="connsiteY1" fmla="*/ 563324 h 608415"/>
              <a:gd name="connsiteX2" fmla="*/ 316569 w 564677"/>
              <a:gd name="connsiteY2" fmla="*/ 574615 h 608415"/>
              <a:gd name="connsiteX3" fmla="*/ 305252 w 564677"/>
              <a:gd name="connsiteY3" fmla="*/ 585905 h 608415"/>
              <a:gd name="connsiteX4" fmla="*/ 282724 w 564677"/>
              <a:gd name="connsiteY4" fmla="*/ 585905 h 608415"/>
              <a:gd name="connsiteX5" fmla="*/ 271407 w 564677"/>
              <a:gd name="connsiteY5" fmla="*/ 574615 h 608415"/>
              <a:gd name="connsiteX6" fmla="*/ 282724 w 564677"/>
              <a:gd name="connsiteY6" fmla="*/ 563324 h 608415"/>
              <a:gd name="connsiteX7" fmla="*/ 11898 w 564677"/>
              <a:gd name="connsiteY7" fmla="*/ 157714 h 608415"/>
              <a:gd name="connsiteX8" fmla="*/ 79614 w 564677"/>
              <a:gd name="connsiteY8" fmla="*/ 157714 h 608415"/>
              <a:gd name="connsiteX9" fmla="*/ 83846 w 564677"/>
              <a:gd name="connsiteY9" fmla="*/ 158665 h 608415"/>
              <a:gd name="connsiteX10" fmla="*/ 90830 w 564677"/>
              <a:gd name="connsiteY10" fmla="*/ 169014 h 608415"/>
              <a:gd name="connsiteX11" fmla="*/ 90830 w 564677"/>
              <a:gd name="connsiteY11" fmla="*/ 236601 h 608415"/>
              <a:gd name="connsiteX12" fmla="*/ 79614 w 564677"/>
              <a:gd name="connsiteY12" fmla="*/ 247901 h 608415"/>
              <a:gd name="connsiteX13" fmla="*/ 68293 w 564677"/>
              <a:gd name="connsiteY13" fmla="*/ 236601 h 608415"/>
              <a:gd name="connsiteX14" fmla="*/ 68293 w 564677"/>
              <a:gd name="connsiteY14" fmla="*/ 207560 h 608415"/>
              <a:gd name="connsiteX15" fmla="*/ 74747 w 564677"/>
              <a:gd name="connsiteY15" fmla="*/ 189713 h 608415"/>
              <a:gd name="connsiteX16" fmla="*/ 19833 w 564677"/>
              <a:gd name="connsiteY16" fmla="*/ 244522 h 608415"/>
              <a:gd name="connsiteX17" fmla="*/ 18669 w 564677"/>
              <a:gd name="connsiteY17" fmla="*/ 245683 h 608415"/>
              <a:gd name="connsiteX18" fmla="*/ 2692 w 564677"/>
              <a:gd name="connsiteY18" fmla="*/ 244522 h 608415"/>
              <a:gd name="connsiteX19" fmla="*/ 3962 w 564677"/>
              <a:gd name="connsiteY19" fmla="*/ 228575 h 608415"/>
              <a:gd name="connsiteX20" fmla="*/ 58135 w 564677"/>
              <a:gd name="connsiteY20" fmla="*/ 174505 h 608415"/>
              <a:gd name="connsiteX21" fmla="*/ 40995 w 564677"/>
              <a:gd name="connsiteY21" fmla="*/ 180314 h 608415"/>
              <a:gd name="connsiteX22" fmla="*/ 11898 w 564677"/>
              <a:gd name="connsiteY22" fmla="*/ 180314 h 608415"/>
              <a:gd name="connsiteX23" fmla="*/ 576 w 564677"/>
              <a:gd name="connsiteY23" fmla="*/ 169014 h 608415"/>
              <a:gd name="connsiteX24" fmla="*/ 11898 w 564677"/>
              <a:gd name="connsiteY24" fmla="*/ 157714 h 608415"/>
              <a:gd name="connsiteX25" fmla="*/ 124627 w 564677"/>
              <a:gd name="connsiteY25" fmla="*/ 45126 h 608415"/>
              <a:gd name="connsiteX26" fmla="*/ 135948 w 564677"/>
              <a:gd name="connsiteY26" fmla="*/ 56320 h 608415"/>
              <a:gd name="connsiteX27" fmla="*/ 135948 w 564677"/>
              <a:gd name="connsiteY27" fmla="*/ 85571 h 608415"/>
              <a:gd name="connsiteX28" fmla="*/ 132139 w 564677"/>
              <a:gd name="connsiteY28" fmla="*/ 100672 h 608415"/>
              <a:gd name="connsiteX29" fmla="*/ 184408 w 564677"/>
              <a:gd name="connsiteY29" fmla="*/ 48505 h 608415"/>
              <a:gd name="connsiteX30" fmla="*/ 199009 w 564677"/>
              <a:gd name="connsiteY30" fmla="*/ 48505 h 608415"/>
              <a:gd name="connsiteX31" fmla="*/ 200279 w 564677"/>
              <a:gd name="connsiteY31" fmla="*/ 64345 h 608415"/>
              <a:gd name="connsiteX32" fmla="*/ 147269 w 564677"/>
              <a:gd name="connsiteY32" fmla="*/ 117251 h 608415"/>
              <a:gd name="connsiteX33" fmla="*/ 164728 w 564677"/>
              <a:gd name="connsiteY33" fmla="*/ 112710 h 608415"/>
              <a:gd name="connsiteX34" fmla="*/ 192343 w 564677"/>
              <a:gd name="connsiteY34" fmla="*/ 112710 h 608415"/>
              <a:gd name="connsiteX35" fmla="*/ 203664 w 564677"/>
              <a:gd name="connsiteY35" fmla="*/ 123904 h 608415"/>
              <a:gd name="connsiteX36" fmla="*/ 192343 w 564677"/>
              <a:gd name="connsiteY36" fmla="*/ 135203 h 608415"/>
              <a:gd name="connsiteX37" fmla="*/ 124627 w 564677"/>
              <a:gd name="connsiteY37" fmla="*/ 135203 h 608415"/>
              <a:gd name="connsiteX38" fmla="*/ 120394 w 564677"/>
              <a:gd name="connsiteY38" fmla="*/ 134253 h 608415"/>
              <a:gd name="connsiteX39" fmla="*/ 113411 w 564677"/>
              <a:gd name="connsiteY39" fmla="*/ 123904 h 608415"/>
              <a:gd name="connsiteX40" fmla="*/ 113411 w 564677"/>
              <a:gd name="connsiteY40" fmla="*/ 56320 h 608415"/>
              <a:gd name="connsiteX41" fmla="*/ 124627 w 564677"/>
              <a:gd name="connsiteY41" fmla="*/ 45126 h 608415"/>
              <a:gd name="connsiteX42" fmla="*/ 291877 w 564677"/>
              <a:gd name="connsiteY42" fmla="*/ 22499 h 608415"/>
              <a:gd name="connsiteX43" fmla="*/ 269346 w 564677"/>
              <a:gd name="connsiteY43" fmla="*/ 43624 h 608415"/>
              <a:gd name="connsiteX44" fmla="*/ 249883 w 564677"/>
              <a:gd name="connsiteY44" fmla="*/ 346247 h 608415"/>
              <a:gd name="connsiteX45" fmla="*/ 238671 w 564677"/>
              <a:gd name="connsiteY45" fmla="*/ 356810 h 608415"/>
              <a:gd name="connsiteX46" fmla="*/ 237507 w 564677"/>
              <a:gd name="connsiteY46" fmla="*/ 356810 h 608415"/>
              <a:gd name="connsiteX47" fmla="*/ 227352 w 564677"/>
              <a:gd name="connsiteY47" fmla="*/ 344769 h 608415"/>
              <a:gd name="connsiteX48" fmla="*/ 228939 w 564677"/>
              <a:gd name="connsiteY48" fmla="*/ 321002 h 608415"/>
              <a:gd name="connsiteX49" fmla="*/ 177743 w 564677"/>
              <a:gd name="connsiteY49" fmla="*/ 290370 h 608415"/>
              <a:gd name="connsiteX50" fmla="*/ 167588 w 564677"/>
              <a:gd name="connsiteY50" fmla="*/ 280230 h 608415"/>
              <a:gd name="connsiteX51" fmla="*/ 119671 w 564677"/>
              <a:gd name="connsiteY51" fmla="*/ 280230 h 608415"/>
              <a:gd name="connsiteX52" fmla="*/ 113430 w 564677"/>
              <a:gd name="connsiteY52" fmla="*/ 286568 h 608415"/>
              <a:gd name="connsiteX53" fmla="*/ 134797 w 564677"/>
              <a:gd name="connsiteY53" fmla="*/ 315510 h 608415"/>
              <a:gd name="connsiteX54" fmla="*/ 147279 w 564677"/>
              <a:gd name="connsiteY54" fmla="*/ 333995 h 608415"/>
              <a:gd name="connsiteX55" fmla="*/ 149077 w 564677"/>
              <a:gd name="connsiteY55" fmla="*/ 338008 h 608415"/>
              <a:gd name="connsiteX56" fmla="*/ 248825 w 564677"/>
              <a:gd name="connsiteY56" fmla="*/ 437298 h 608415"/>
              <a:gd name="connsiteX57" fmla="*/ 271356 w 564677"/>
              <a:gd name="connsiteY57" fmla="*/ 476592 h 608415"/>
              <a:gd name="connsiteX58" fmla="*/ 271356 w 564677"/>
              <a:gd name="connsiteY58" fmla="*/ 498351 h 608415"/>
              <a:gd name="connsiteX59" fmla="*/ 293887 w 564677"/>
              <a:gd name="connsiteY59" fmla="*/ 495710 h 608415"/>
              <a:gd name="connsiteX60" fmla="*/ 496980 w 564677"/>
              <a:gd name="connsiteY60" fmla="*/ 495710 h 608415"/>
              <a:gd name="connsiteX61" fmla="*/ 519616 w 564677"/>
              <a:gd name="connsiteY61" fmla="*/ 498351 h 608415"/>
              <a:gd name="connsiteX62" fmla="*/ 519616 w 564677"/>
              <a:gd name="connsiteY62" fmla="*/ 475852 h 608415"/>
              <a:gd name="connsiteX63" fmla="*/ 524799 w 564677"/>
              <a:gd name="connsiteY63" fmla="*/ 445749 h 608415"/>
              <a:gd name="connsiteX64" fmla="*/ 534425 w 564677"/>
              <a:gd name="connsiteY64" fmla="*/ 407089 h 608415"/>
              <a:gd name="connsiteX65" fmla="*/ 539819 w 564677"/>
              <a:gd name="connsiteY65" fmla="*/ 333889 h 608415"/>
              <a:gd name="connsiteX66" fmla="*/ 528501 w 564677"/>
              <a:gd name="connsiteY66" fmla="*/ 263330 h 608415"/>
              <a:gd name="connsiteX67" fmla="*/ 483334 w 564677"/>
              <a:gd name="connsiteY67" fmla="*/ 225198 h 608415"/>
              <a:gd name="connsiteX68" fmla="*/ 480796 w 564677"/>
              <a:gd name="connsiteY68" fmla="*/ 225198 h 608415"/>
              <a:gd name="connsiteX69" fmla="*/ 480796 w 564677"/>
              <a:gd name="connsiteY69" fmla="*/ 227205 h 608415"/>
              <a:gd name="connsiteX70" fmla="*/ 485767 w 564677"/>
              <a:gd name="connsiteY70" fmla="*/ 257203 h 608415"/>
              <a:gd name="connsiteX71" fmla="*/ 485767 w 564677"/>
              <a:gd name="connsiteY71" fmla="*/ 257520 h 608415"/>
              <a:gd name="connsiteX72" fmla="*/ 476353 w 564677"/>
              <a:gd name="connsiteY72" fmla="*/ 270407 h 608415"/>
              <a:gd name="connsiteX73" fmla="*/ 474449 w 564677"/>
              <a:gd name="connsiteY73" fmla="*/ 270407 h 608415"/>
              <a:gd name="connsiteX74" fmla="*/ 463131 w 564677"/>
              <a:gd name="connsiteY74" fmla="*/ 261006 h 608415"/>
              <a:gd name="connsiteX75" fmla="*/ 458794 w 564677"/>
              <a:gd name="connsiteY75" fmla="*/ 231113 h 608415"/>
              <a:gd name="connsiteX76" fmla="*/ 424945 w 564677"/>
              <a:gd name="connsiteY76" fmla="*/ 202805 h 608415"/>
              <a:gd name="connsiteX77" fmla="*/ 418069 w 564677"/>
              <a:gd name="connsiteY77" fmla="*/ 202805 h 608415"/>
              <a:gd name="connsiteX78" fmla="*/ 412252 w 564677"/>
              <a:gd name="connsiteY78" fmla="*/ 204812 h 608415"/>
              <a:gd name="connsiteX79" fmla="*/ 412252 w 564677"/>
              <a:gd name="connsiteY79" fmla="*/ 206080 h 608415"/>
              <a:gd name="connsiteX80" fmla="*/ 418069 w 564677"/>
              <a:gd name="connsiteY80" fmla="*/ 246324 h 608415"/>
              <a:gd name="connsiteX81" fmla="*/ 418069 w 564677"/>
              <a:gd name="connsiteY81" fmla="*/ 246535 h 608415"/>
              <a:gd name="connsiteX82" fmla="*/ 408338 w 564677"/>
              <a:gd name="connsiteY82" fmla="*/ 259105 h 608415"/>
              <a:gd name="connsiteX83" fmla="*/ 406751 w 564677"/>
              <a:gd name="connsiteY83" fmla="*/ 259105 h 608415"/>
              <a:gd name="connsiteX84" fmla="*/ 395433 w 564677"/>
              <a:gd name="connsiteY84" fmla="*/ 249492 h 608415"/>
              <a:gd name="connsiteX85" fmla="*/ 390144 w 564677"/>
              <a:gd name="connsiteY85" fmla="*/ 209354 h 608415"/>
              <a:gd name="connsiteX86" fmla="*/ 356295 w 564677"/>
              <a:gd name="connsiteY86" fmla="*/ 180306 h 608415"/>
              <a:gd name="connsiteX87" fmla="*/ 350372 w 564677"/>
              <a:gd name="connsiteY87" fmla="*/ 180306 h 608415"/>
              <a:gd name="connsiteX88" fmla="*/ 339054 w 564677"/>
              <a:gd name="connsiteY88" fmla="*/ 191503 h 608415"/>
              <a:gd name="connsiteX89" fmla="*/ 339054 w 564677"/>
              <a:gd name="connsiteY89" fmla="*/ 236606 h 608415"/>
              <a:gd name="connsiteX90" fmla="*/ 327735 w 564677"/>
              <a:gd name="connsiteY90" fmla="*/ 247908 h 608415"/>
              <a:gd name="connsiteX91" fmla="*/ 316523 w 564677"/>
              <a:gd name="connsiteY91" fmla="*/ 236606 h 608415"/>
              <a:gd name="connsiteX92" fmla="*/ 316523 w 564677"/>
              <a:gd name="connsiteY92" fmla="*/ 45103 h 608415"/>
              <a:gd name="connsiteX93" fmla="*/ 293887 w 564677"/>
              <a:gd name="connsiteY93" fmla="*/ 22499 h 608415"/>
              <a:gd name="connsiteX94" fmla="*/ 291771 w 564677"/>
              <a:gd name="connsiteY94" fmla="*/ 0 h 608415"/>
              <a:gd name="connsiteX95" fmla="*/ 293887 w 564677"/>
              <a:gd name="connsiteY95" fmla="*/ 0 h 608415"/>
              <a:gd name="connsiteX96" fmla="*/ 339054 w 564677"/>
              <a:gd name="connsiteY96" fmla="*/ 45103 h 608415"/>
              <a:gd name="connsiteX97" fmla="*/ 339054 w 564677"/>
              <a:gd name="connsiteY97" fmla="*/ 159815 h 608415"/>
              <a:gd name="connsiteX98" fmla="*/ 350372 w 564677"/>
              <a:gd name="connsiteY98" fmla="*/ 157702 h 608415"/>
              <a:gd name="connsiteX99" fmla="*/ 356295 w 564677"/>
              <a:gd name="connsiteY99" fmla="*/ 157702 h 608415"/>
              <a:gd name="connsiteX100" fmla="*/ 403472 w 564677"/>
              <a:gd name="connsiteY100" fmla="*/ 183581 h 608415"/>
              <a:gd name="connsiteX101" fmla="*/ 418069 w 564677"/>
              <a:gd name="connsiteY101" fmla="*/ 180306 h 608415"/>
              <a:gd name="connsiteX102" fmla="*/ 425368 w 564677"/>
              <a:gd name="connsiteY102" fmla="*/ 180306 h 608415"/>
              <a:gd name="connsiteX103" fmla="*/ 470535 w 564677"/>
              <a:gd name="connsiteY103" fmla="*/ 203544 h 608415"/>
              <a:gd name="connsiteX104" fmla="*/ 474449 w 564677"/>
              <a:gd name="connsiteY104" fmla="*/ 202805 h 608415"/>
              <a:gd name="connsiteX105" fmla="*/ 482594 w 564677"/>
              <a:gd name="connsiteY105" fmla="*/ 202805 h 608415"/>
              <a:gd name="connsiteX106" fmla="*/ 549445 w 564677"/>
              <a:gd name="connsiteY106" fmla="*/ 259316 h 608415"/>
              <a:gd name="connsiteX107" fmla="*/ 560763 w 564677"/>
              <a:gd name="connsiteY107" fmla="*/ 330509 h 608415"/>
              <a:gd name="connsiteX108" fmla="*/ 554946 w 564677"/>
              <a:gd name="connsiteY108" fmla="*/ 412053 h 608415"/>
              <a:gd name="connsiteX109" fmla="*/ 545214 w 564677"/>
              <a:gd name="connsiteY109" fmla="*/ 450713 h 608415"/>
              <a:gd name="connsiteX110" fmla="*/ 542147 w 564677"/>
              <a:gd name="connsiteY110" fmla="*/ 475852 h 608415"/>
              <a:gd name="connsiteX111" fmla="*/ 542147 w 564677"/>
              <a:gd name="connsiteY111" fmla="*/ 507013 h 608415"/>
              <a:gd name="connsiteX112" fmla="*/ 542147 w 564677"/>
              <a:gd name="connsiteY112" fmla="*/ 507963 h 608415"/>
              <a:gd name="connsiteX113" fmla="*/ 564677 w 564677"/>
              <a:gd name="connsiteY113" fmla="*/ 563312 h 608415"/>
              <a:gd name="connsiteX114" fmla="*/ 564677 w 564677"/>
              <a:gd name="connsiteY114" fmla="*/ 597113 h 608415"/>
              <a:gd name="connsiteX115" fmla="*/ 553465 w 564677"/>
              <a:gd name="connsiteY115" fmla="*/ 608415 h 608415"/>
              <a:gd name="connsiteX116" fmla="*/ 542147 w 564677"/>
              <a:gd name="connsiteY116" fmla="*/ 597113 h 608415"/>
              <a:gd name="connsiteX117" fmla="*/ 542147 w 564677"/>
              <a:gd name="connsiteY117" fmla="*/ 585916 h 608415"/>
              <a:gd name="connsiteX118" fmla="*/ 350372 w 564677"/>
              <a:gd name="connsiteY118" fmla="*/ 585916 h 608415"/>
              <a:gd name="connsiteX119" fmla="*/ 339054 w 564677"/>
              <a:gd name="connsiteY119" fmla="*/ 574614 h 608415"/>
              <a:gd name="connsiteX120" fmla="*/ 350372 w 564677"/>
              <a:gd name="connsiteY120" fmla="*/ 563312 h 608415"/>
              <a:gd name="connsiteX121" fmla="*/ 542147 w 564677"/>
              <a:gd name="connsiteY121" fmla="*/ 563312 h 608415"/>
              <a:gd name="connsiteX122" fmla="*/ 496980 w 564677"/>
              <a:gd name="connsiteY122" fmla="*/ 518315 h 608415"/>
              <a:gd name="connsiteX123" fmla="*/ 293887 w 564677"/>
              <a:gd name="connsiteY123" fmla="*/ 518315 h 608415"/>
              <a:gd name="connsiteX124" fmla="*/ 248825 w 564677"/>
              <a:gd name="connsiteY124" fmla="*/ 563312 h 608415"/>
              <a:gd name="connsiteX125" fmla="*/ 248825 w 564677"/>
              <a:gd name="connsiteY125" fmla="*/ 597113 h 608415"/>
              <a:gd name="connsiteX126" fmla="*/ 237507 w 564677"/>
              <a:gd name="connsiteY126" fmla="*/ 608415 h 608415"/>
              <a:gd name="connsiteX127" fmla="*/ 226189 w 564677"/>
              <a:gd name="connsiteY127" fmla="*/ 597113 h 608415"/>
              <a:gd name="connsiteX128" fmla="*/ 226189 w 564677"/>
              <a:gd name="connsiteY128" fmla="*/ 563312 h 608415"/>
              <a:gd name="connsiteX129" fmla="*/ 248825 w 564677"/>
              <a:gd name="connsiteY129" fmla="*/ 508280 h 608415"/>
              <a:gd name="connsiteX130" fmla="*/ 248825 w 564677"/>
              <a:gd name="connsiteY130" fmla="*/ 507013 h 608415"/>
              <a:gd name="connsiteX131" fmla="*/ 248825 w 564677"/>
              <a:gd name="connsiteY131" fmla="*/ 476486 h 608415"/>
              <a:gd name="connsiteX132" fmla="*/ 237507 w 564677"/>
              <a:gd name="connsiteY132" fmla="*/ 456945 h 608415"/>
              <a:gd name="connsiteX133" fmla="*/ 129508 w 564677"/>
              <a:gd name="connsiteY133" fmla="*/ 349311 h 608415"/>
              <a:gd name="connsiteX134" fmla="*/ 127287 w 564677"/>
              <a:gd name="connsiteY134" fmla="*/ 344663 h 608415"/>
              <a:gd name="connsiteX135" fmla="*/ 116603 w 564677"/>
              <a:gd name="connsiteY135" fmla="*/ 328185 h 608415"/>
              <a:gd name="connsiteX136" fmla="*/ 95236 w 564677"/>
              <a:gd name="connsiteY136" fmla="*/ 299666 h 608415"/>
              <a:gd name="connsiteX137" fmla="*/ 97352 w 564677"/>
              <a:gd name="connsiteY137" fmla="*/ 270407 h 608415"/>
              <a:gd name="connsiteX138" fmla="*/ 103804 w 564677"/>
              <a:gd name="connsiteY138" fmla="*/ 264175 h 608415"/>
              <a:gd name="connsiteX139" fmla="*/ 183455 w 564677"/>
              <a:gd name="connsiteY139" fmla="*/ 264175 h 608415"/>
              <a:gd name="connsiteX140" fmla="*/ 193609 w 564677"/>
              <a:gd name="connsiteY140" fmla="*/ 274315 h 608415"/>
              <a:gd name="connsiteX141" fmla="*/ 230420 w 564677"/>
              <a:gd name="connsiteY141" fmla="*/ 297659 h 608415"/>
              <a:gd name="connsiteX142" fmla="*/ 246604 w 564677"/>
              <a:gd name="connsiteY142" fmla="*/ 42145 h 608415"/>
              <a:gd name="connsiteX143" fmla="*/ 291771 w 564677"/>
              <a:gd name="connsiteY143" fmla="*/ 0 h 60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564677" h="608415">
                <a:moveTo>
                  <a:pt x="282724" y="563324"/>
                </a:moveTo>
                <a:lnTo>
                  <a:pt x="305252" y="563324"/>
                </a:lnTo>
                <a:cubicBezTo>
                  <a:pt x="311492" y="563324"/>
                  <a:pt x="316569" y="568389"/>
                  <a:pt x="316569" y="574615"/>
                </a:cubicBezTo>
                <a:cubicBezTo>
                  <a:pt x="316569" y="580840"/>
                  <a:pt x="311492" y="585905"/>
                  <a:pt x="305252" y="585905"/>
                </a:cubicBezTo>
                <a:lnTo>
                  <a:pt x="282724" y="585905"/>
                </a:lnTo>
                <a:cubicBezTo>
                  <a:pt x="276484" y="585905"/>
                  <a:pt x="271407" y="580840"/>
                  <a:pt x="271407" y="574615"/>
                </a:cubicBezTo>
                <a:cubicBezTo>
                  <a:pt x="271407" y="568389"/>
                  <a:pt x="276484" y="563324"/>
                  <a:pt x="282724" y="563324"/>
                </a:cubicBezTo>
                <a:close/>
                <a:moveTo>
                  <a:pt x="11898" y="157714"/>
                </a:moveTo>
                <a:lnTo>
                  <a:pt x="79614" y="157714"/>
                </a:lnTo>
                <a:cubicBezTo>
                  <a:pt x="81095" y="157820"/>
                  <a:pt x="82471" y="158031"/>
                  <a:pt x="83846" y="158665"/>
                </a:cubicBezTo>
                <a:cubicBezTo>
                  <a:pt x="88079" y="160354"/>
                  <a:pt x="90830" y="164473"/>
                  <a:pt x="90830" y="169014"/>
                </a:cubicBezTo>
                <a:lnTo>
                  <a:pt x="90830" y="236601"/>
                </a:lnTo>
                <a:cubicBezTo>
                  <a:pt x="90830" y="242832"/>
                  <a:pt x="85857" y="247901"/>
                  <a:pt x="79614" y="247901"/>
                </a:cubicBezTo>
                <a:cubicBezTo>
                  <a:pt x="73372" y="247901"/>
                  <a:pt x="68293" y="242832"/>
                  <a:pt x="68293" y="236601"/>
                </a:cubicBezTo>
                <a:lnTo>
                  <a:pt x="68293" y="207560"/>
                </a:lnTo>
                <a:lnTo>
                  <a:pt x="74747" y="189713"/>
                </a:lnTo>
                <a:lnTo>
                  <a:pt x="19833" y="244522"/>
                </a:lnTo>
                <a:cubicBezTo>
                  <a:pt x="19516" y="244944"/>
                  <a:pt x="19093" y="245367"/>
                  <a:pt x="18669" y="245683"/>
                </a:cubicBezTo>
                <a:cubicBezTo>
                  <a:pt x="13908" y="249802"/>
                  <a:pt x="6819" y="249168"/>
                  <a:pt x="2692" y="244522"/>
                </a:cubicBezTo>
                <a:cubicBezTo>
                  <a:pt x="-1328" y="239770"/>
                  <a:pt x="-799" y="232694"/>
                  <a:pt x="3962" y="228575"/>
                </a:cubicBezTo>
                <a:lnTo>
                  <a:pt x="58135" y="174505"/>
                </a:lnTo>
                <a:lnTo>
                  <a:pt x="40995" y="180314"/>
                </a:lnTo>
                <a:lnTo>
                  <a:pt x="11898" y="180314"/>
                </a:lnTo>
                <a:cubicBezTo>
                  <a:pt x="5655" y="180314"/>
                  <a:pt x="576" y="175245"/>
                  <a:pt x="576" y="169014"/>
                </a:cubicBezTo>
                <a:cubicBezTo>
                  <a:pt x="576" y="162783"/>
                  <a:pt x="5655" y="157714"/>
                  <a:pt x="11898" y="157714"/>
                </a:cubicBezTo>
                <a:close/>
                <a:moveTo>
                  <a:pt x="124627" y="45126"/>
                </a:moveTo>
                <a:cubicBezTo>
                  <a:pt x="130869" y="45126"/>
                  <a:pt x="135948" y="50089"/>
                  <a:pt x="135948" y="56320"/>
                </a:cubicBezTo>
                <a:lnTo>
                  <a:pt x="135948" y="85571"/>
                </a:lnTo>
                <a:lnTo>
                  <a:pt x="132139" y="100672"/>
                </a:lnTo>
                <a:lnTo>
                  <a:pt x="184408" y="48505"/>
                </a:lnTo>
                <a:cubicBezTo>
                  <a:pt x="188640" y="44809"/>
                  <a:pt x="194777" y="44809"/>
                  <a:pt x="199009" y="48505"/>
                </a:cubicBezTo>
                <a:cubicBezTo>
                  <a:pt x="203770" y="52518"/>
                  <a:pt x="204299" y="59593"/>
                  <a:pt x="200279" y="64345"/>
                </a:cubicBezTo>
                <a:lnTo>
                  <a:pt x="147269" y="117251"/>
                </a:lnTo>
                <a:lnTo>
                  <a:pt x="164728" y="112710"/>
                </a:lnTo>
                <a:lnTo>
                  <a:pt x="192343" y="112710"/>
                </a:lnTo>
                <a:cubicBezTo>
                  <a:pt x="198586" y="112710"/>
                  <a:pt x="203664" y="117673"/>
                  <a:pt x="203664" y="123904"/>
                </a:cubicBezTo>
                <a:cubicBezTo>
                  <a:pt x="203664" y="130134"/>
                  <a:pt x="198586" y="135203"/>
                  <a:pt x="192343" y="135203"/>
                </a:cubicBezTo>
                <a:lnTo>
                  <a:pt x="124627" y="135203"/>
                </a:lnTo>
                <a:cubicBezTo>
                  <a:pt x="123145" y="135203"/>
                  <a:pt x="121770" y="134886"/>
                  <a:pt x="120394" y="134253"/>
                </a:cubicBezTo>
                <a:cubicBezTo>
                  <a:pt x="116162" y="132563"/>
                  <a:pt x="113411" y="128445"/>
                  <a:pt x="113411" y="123904"/>
                </a:cubicBezTo>
                <a:lnTo>
                  <a:pt x="113411" y="56320"/>
                </a:lnTo>
                <a:cubicBezTo>
                  <a:pt x="113411" y="50089"/>
                  <a:pt x="118384" y="45126"/>
                  <a:pt x="124627" y="45126"/>
                </a:cubicBezTo>
                <a:close/>
                <a:moveTo>
                  <a:pt x="291877" y="22499"/>
                </a:moveTo>
                <a:cubicBezTo>
                  <a:pt x="279924" y="22499"/>
                  <a:pt x="270087" y="31688"/>
                  <a:pt x="269346" y="43624"/>
                </a:cubicBezTo>
                <a:lnTo>
                  <a:pt x="249883" y="346247"/>
                </a:lnTo>
                <a:cubicBezTo>
                  <a:pt x="249566" y="352163"/>
                  <a:pt x="244594" y="356810"/>
                  <a:pt x="238671" y="356810"/>
                </a:cubicBezTo>
                <a:lnTo>
                  <a:pt x="237507" y="356810"/>
                </a:lnTo>
                <a:cubicBezTo>
                  <a:pt x="231372" y="356176"/>
                  <a:pt x="226929" y="350895"/>
                  <a:pt x="227352" y="344769"/>
                </a:cubicBezTo>
                <a:lnTo>
                  <a:pt x="228939" y="321002"/>
                </a:lnTo>
                <a:cubicBezTo>
                  <a:pt x="209582" y="315193"/>
                  <a:pt x="191917" y="304736"/>
                  <a:pt x="177743" y="290370"/>
                </a:cubicBezTo>
                <a:lnTo>
                  <a:pt x="167588" y="280230"/>
                </a:lnTo>
                <a:cubicBezTo>
                  <a:pt x="154366" y="267027"/>
                  <a:pt x="132893" y="267027"/>
                  <a:pt x="119671" y="280230"/>
                </a:cubicBezTo>
                <a:lnTo>
                  <a:pt x="113430" y="286568"/>
                </a:lnTo>
                <a:lnTo>
                  <a:pt x="134797" y="315510"/>
                </a:lnTo>
                <a:cubicBezTo>
                  <a:pt x="139345" y="321425"/>
                  <a:pt x="143471" y="327551"/>
                  <a:pt x="147279" y="333995"/>
                </a:cubicBezTo>
                <a:lnTo>
                  <a:pt x="149077" y="338008"/>
                </a:lnTo>
                <a:cubicBezTo>
                  <a:pt x="173194" y="379098"/>
                  <a:pt x="207572" y="413215"/>
                  <a:pt x="248825" y="437298"/>
                </a:cubicBezTo>
                <a:cubicBezTo>
                  <a:pt x="262894" y="445326"/>
                  <a:pt x="271462" y="460431"/>
                  <a:pt x="271356" y="476592"/>
                </a:cubicBezTo>
                <a:lnTo>
                  <a:pt x="271356" y="498351"/>
                </a:lnTo>
                <a:cubicBezTo>
                  <a:pt x="278760" y="496555"/>
                  <a:pt x="286271" y="495710"/>
                  <a:pt x="293887" y="495710"/>
                </a:cubicBezTo>
                <a:lnTo>
                  <a:pt x="496980" y="495710"/>
                </a:lnTo>
                <a:cubicBezTo>
                  <a:pt x="504596" y="495816"/>
                  <a:pt x="512212" y="496661"/>
                  <a:pt x="519616" y="498351"/>
                </a:cubicBezTo>
                <a:lnTo>
                  <a:pt x="519616" y="475852"/>
                </a:lnTo>
                <a:cubicBezTo>
                  <a:pt x="520039" y="465607"/>
                  <a:pt x="521837" y="455466"/>
                  <a:pt x="524799" y="445749"/>
                </a:cubicBezTo>
                <a:lnTo>
                  <a:pt x="534425" y="407089"/>
                </a:lnTo>
                <a:cubicBezTo>
                  <a:pt x="540454" y="383111"/>
                  <a:pt x="542252" y="358395"/>
                  <a:pt x="539819" y="333889"/>
                </a:cubicBezTo>
                <a:lnTo>
                  <a:pt x="528501" y="263330"/>
                </a:lnTo>
                <a:cubicBezTo>
                  <a:pt x="525011" y="241148"/>
                  <a:pt x="505759" y="224987"/>
                  <a:pt x="483334" y="225198"/>
                </a:cubicBezTo>
                <a:lnTo>
                  <a:pt x="480796" y="225198"/>
                </a:lnTo>
                <a:lnTo>
                  <a:pt x="480796" y="227205"/>
                </a:lnTo>
                <a:lnTo>
                  <a:pt x="485767" y="257203"/>
                </a:lnTo>
                <a:cubicBezTo>
                  <a:pt x="485767" y="257309"/>
                  <a:pt x="485767" y="257415"/>
                  <a:pt x="485767" y="257520"/>
                </a:cubicBezTo>
                <a:cubicBezTo>
                  <a:pt x="486719" y="263647"/>
                  <a:pt x="482488" y="269456"/>
                  <a:pt x="476353" y="270407"/>
                </a:cubicBezTo>
                <a:lnTo>
                  <a:pt x="474449" y="270407"/>
                </a:lnTo>
                <a:cubicBezTo>
                  <a:pt x="468843" y="270512"/>
                  <a:pt x="464083" y="266499"/>
                  <a:pt x="463131" y="261006"/>
                </a:cubicBezTo>
                <a:lnTo>
                  <a:pt x="458794" y="231113"/>
                </a:lnTo>
                <a:cubicBezTo>
                  <a:pt x="456044" y="214635"/>
                  <a:pt x="441658" y="202594"/>
                  <a:pt x="424945" y="202805"/>
                </a:cubicBezTo>
                <a:lnTo>
                  <a:pt x="418069" y="202805"/>
                </a:lnTo>
                <a:cubicBezTo>
                  <a:pt x="415954" y="202911"/>
                  <a:pt x="413944" y="203650"/>
                  <a:pt x="412252" y="204812"/>
                </a:cubicBezTo>
                <a:lnTo>
                  <a:pt x="412252" y="206080"/>
                </a:lnTo>
                <a:lnTo>
                  <a:pt x="418069" y="246324"/>
                </a:lnTo>
                <a:cubicBezTo>
                  <a:pt x="418069" y="246324"/>
                  <a:pt x="418069" y="246429"/>
                  <a:pt x="418069" y="246535"/>
                </a:cubicBezTo>
                <a:cubicBezTo>
                  <a:pt x="418916" y="252661"/>
                  <a:pt x="414473" y="258365"/>
                  <a:pt x="408338" y="259105"/>
                </a:cubicBezTo>
                <a:lnTo>
                  <a:pt x="406751" y="259105"/>
                </a:lnTo>
                <a:cubicBezTo>
                  <a:pt x="401039" y="259210"/>
                  <a:pt x="396279" y="255091"/>
                  <a:pt x="395433" y="249492"/>
                </a:cubicBezTo>
                <a:lnTo>
                  <a:pt x="390144" y="209354"/>
                </a:lnTo>
                <a:cubicBezTo>
                  <a:pt x="387817" y="192559"/>
                  <a:pt x="373326" y="180095"/>
                  <a:pt x="356295" y="180306"/>
                </a:cubicBezTo>
                <a:lnTo>
                  <a:pt x="350372" y="180306"/>
                </a:lnTo>
                <a:cubicBezTo>
                  <a:pt x="344131" y="180306"/>
                  <a:pt x="339054" y="185271"/>
                  <a:pt x="339054" y="191503"/>
                </a:cubicBezTo>
                <a:lnTo>
                  <a:pt x="339054" y="236606"/>
                </a:lnTo>
                <a:cubicBezTo>
                  <a:pt x="339054" y="242838"/>
                  <a:pt x="333976" y="247908"/>
                  <a:pt x="327735" y="247908"/>
                </a:cubicBezTo>
                <a:cubicBezTo>
                  <a:pt x="321495" y="247908"/>
                  <a:pt x="316523" y="242838"/>
                  <a:pt x="316523" y="236606"/>
                </a:cubicBezTo>
                <a:lnTo>
                  <a:pt x="316523" y="45103"/>
                </a:lnTo>
                <a:cubicBezTo>
                  <a:pt x="316523" y="32639"/>
                  <a:pt x="306368" y="22499"/>
                  <a:pt x="293887" y="22499"/>
                </a:cubicBezTo>
                <a:close/>
                <a:moveTo>
                  <a:pt x="291771" y="0"/>
                </a:moveTo>
                <a:lnTo>
                  <a:pt x="293887" y="0"/>
                </a:lnTo>
                <a:cubicBezTo>
                  <a:pt x="318850" y="0"/>
                  <a:pt x="339054" y="20175"/>
                  <a:pt x="339054" y="45103"/>
                </a:cubicBezTo>
                <a:lnTo>
                  <a:pt x="339054" y="159815"/>
                </a:lnTo>
                <a:cubicBezTo>
                  <a:pt x="342650" y="158441"/>
                  <a:pt x="346458" y="157808"/>
                  <a:pt x="350372" y="157702"/>
                </a:cubicBezTo>
                <a:lnTo>
                  <a:pt x="356295" y="157702"/>
                </a:lnTo>
                <a:cubicBezTo>
                  <a:pt x="375441" y="157808"/>
                  <a:pt x="393106" y="167525"/>
                  <a:pt x="403472" y="183581"/>
                </a:cubicBezTo>
                <a:cubicBezTo>
                  <a:pt x="408021" y="181363"/>
                  <a:pt x="412992" y="180306"/>
                  <a:pt x="418069" y="180306"/>
                </a:cubicBezTo>
                <a:lnTo>
                  <a:pt x="425368" y="180306"/>
                </a:lnTo>
                <a:cubicBezTo>
                  <a:pt x="443245" y="180412"/>
                  <a:pt x="459957" y="189073"/>
                  <a:pt x="470535" y="203544"/>
                </a:cubicBezTo>
                <a:cubicBezTo>
                  <a:pt x="471804" y="203122"/>
                  <a:pt x="473074" y="202805"/>
                  <a:pt x="474449" y="202805"/>
                </a:cubicBezTo>
                <a:lnTo>
                  <a:pt x="482594" y="202805"/>
                </a:lnTo>
                <a:cubicBezTo>
                  <a:pt x="515702" y="202699"/>
                  <a:pt x="544051" y="226677"/>
                  <a:pt x="549445" y="259316"/>
                </a:cubicBezTo>
                <a:lnTo>
                  <a:pt x="560763" y="330509"/>
                </a:lnTo>
                <a:cubicBezTo>
                  <a:pt x="563514" y="357761"/>
                  <a:pt x="561610" y="385435"/>
                  <a:pt x="554946" y="412053"/>
                </a:cubicBezTo>
                <a:lnTo>
                  <a:pt x="545214" y="450713"/>
                </a:lnTo>
                <a:cubicBezTo>
                  <a:pt x="543099" y="458846"/>
                  <a:pt x="542147" y="467297"/>
                  <a:pt x="542147" y="475852"/>
                </a:cubicBezTo>
                <a:lnTo>
                  <a:pt x="542147" y="507013"/>
                </a:lnTo>
                <a:lnTo>
                  <a:pt x="542147" y="507963"/>
                </a:lnTo>
                <a:cubicBezTo>
                  <a:pt x="557061" y="518315"/>
                  <a:pt x="564677" y="537011"/>
                  <a:pt x="564677" y="563312"/>
                </a:cubicBezTo>
                <a:lnTo>
                  <a:pt x="564677" y="597113"/>
                </a:lnTo>
                <a:cubicBezTo>
                  <a:pt x="564677" y="603345"/>
                  <a:pt x="559706" y="608415"/>
                  <a:pt x="553465" y="608415"/>
                </a:cubicBezTo>
                <a:cubicBezTo>
                  <a:pt x="547224" y="608415"/>
                  <a:pt x="542147" y="603345"/>
                  <a:pt x="542147" y="597113"/>
                </a:cubicBezTo>
                <a:lnTo>
                  <a:pt x="542147" y="585916"/>
                </a:lnTo>
                <a:lnTo>
                  <a:pt x="350372" y="585916"/>
                </a:lnTo>
                <a:cubicBezTo>
                  <a:pt x="344131" y="585916"/>
                  <a:pt x="339054" y="580846"/>
                  <a:pt x="339054" y="574614"/>
                </a:cubicBezTo>
                <a:cubicBezTo>
                  <a:pt x="339054" y="568382"/>
                  <a:pt x="344131" y="563312"/>
                  <a:pt x="350372" y="563312"/>
                </a:cubicBezTo>
                <a:lnTo>
                  <a:pt x="542147" y="563312"/>
                </a:lnTo>
                <a:cubicBezTo>
                  <a:pt x="542147" y="529511"/>
                  <a:pt x="530828" y="518315"/>
                  <a:pt x="496980" y="518315"/>
                </a:cubicBezTo>
                <a:lnTo>
                  <a:pt x="293887" y="518315"/>
                </a:lnTo>
                <a:cubicBezTo>
                  <a:pt x="261413" y="518315"/>
                  <a:pt x="248825" y="530884"/>
                  <a:pt x="248825" y="563312"/>
                </a:cubicBezTo>
                <a:lnTo>
                  <a:pt x="248825" y="597113"/>
                </a:lnTo>
                <a:cubicBezTo>
                  <a:pt x="248825" y="603345"/>
                  <a:pt x="243748" y="608415"/>
                  <a:pt x="237507" y="608415"/>
                </a:cubicBezTo>
                <a:cubicBezTo>
                  <a:pt x="231266" y="608415"/>
                  <a:pt x="226189" y="603345"/>
                  <a:pt x="226189" y="597113"/>
                </a:cubicBezTo>
                <a:lnTo>
                  <a:pt x="226189" y="563312"/>
                </a:lnTo>
                <a:cubicBezTo>
                  <a:pt x="226189" y="537539"/>
                  <a:pt x="233805" y="519477"/>
                  <a:pt x="248825" y="508280"/>
                </a:cubicBezTo>
                <a:cubicBezTo>
                  <a:pt x="248720" y="507858"/>
                  <a:pt x="248720" y="507435"/>
                  <a:pt x="248825" y="507013"/>
                </a:cubicBezTo>
                <a:lnTo>
                  <a:pt x="248825" y="476486"/>
                </a:lnTo>
                <a:cubicBezTo>
                  <a:pt x="248825" y="468459"/>
                  <a:pt x="244488" y="460959"/>
                  <a:pt x="237507" y="456945"/>
                </a:cubicBezTo>
                <a:cubicBezTo>
                  <a:pt x="192869" y="430961"/>
                  <a:pt x="155635" y="393780"/>
                  <a:pt x="129508" y="349311"/>
                </a:cubicBezTo>
                <a:lnTo>
                  <a:pt x="127287" y="344663"/>
                </a:lnTo>
                <a:cubicBezTo>
                  <a:pt x="124008" y="338959"/>
                  <a:pt x="120411" y="333466"/>
                  <a:pt x="116603" y="328185"/>
                </a:cubicBezTo>
                <a:lnTo>
                  <a:pt x="95236" y="299666"/>
                </a:lnTo>
                <a:cubicBezTo>
                  <a:pt x="88572" y="290793"/>
                  <a:pt x="89524" y="278329"/>
                  <a:pt x="97352" y="270407"/>
                </a:cubicBezTo>
                <a:lnTo>
                  <a:pt x="103804" y="264175"/>
                </a:lnTo>
                <a:cubicBezTo>
                  <a:pt x="125806" y="242310"/>
                  <a:pt x="161453" y="242310"/>
                  <a:pt x="183455" y="264175"/>
                </a:cubicBezTo>
                <a:lnTo>
                  <a:pt x="193609" y="274315"/>
                </a:lnTo>
                <a:cubicBezTo>
                  <a:pt x="203976" y="284772"/>
                  <a:pt x="216563" y="292694"/>
                  <a:pt x="230420" y="297659"/>
                </a:cubicBezTo>
                <a:lnTo>
                  <a:pt x="246604" y="42145"/>
                </a:lnTo>
                <a:cubicBezTo>
                  <a:pt x="248191" y="18379"/>
                  <a:pt x="267971" y="0"/>
                  <a:pt x="2917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4" name="zoom-in_160843">
            <a:extLst>
              <a:ext uri="{FF2B5EF4-FFF2-40B4-BE49-F238E27FC236}">
                <a16:creationId xmlns:a16="http://schemas.microsoft.com/office/drawing/2014/main" id="{4D2DFCDF-D62C-46C1-A202-9BC0155515BE}"/>
              </a:ext>
            </a:extLst>
          </p:cNvPr>
          <p:cNvSpPr>
            <a:spLocks noChangeAspect="1"/>
          </p:cNvSpPr>
          <p:nvPr/>
        </p:nvSpPr>
        <p:spPr bwMode="auto">
          <a:xfrm>
            <a:off x="10218665" y="4122146"/>
            <a:ext cx="609685" cy="364132"/>
          </a:xfrm>
          <a:custGeom>
            <a:avLst/>
            <a:gdLst>
              <a:gd name="connsiteX0" fmla="*/ 538282 w 580615"/>
              <a:gd name="connsiteY0" fmla="*/ 200320 h 346771"/>
              <a:gd name="connsiteX1" fmla="*/ 548154 w 580615"/>
              <a:gd name="connsiteY1" fmla="*/ 210183 h 346771"/>
              <a:gd name="connsiteX2" fmla="*/ 548154 w 580615"/>
              <a:gd name="connsiteY2" fmla="*/ 279224 h 346771"/>
              <a:gd name="connsiteX3" fmla="*/ 563341 w 580615"/>
              <a:gd name="connsiteY3" fmla="*/ 264050 h 346771"/>
              <a:gd name="connsiteX4" fmla="*/ 577768 w 580615"/>
              <a:gd name="connsiteY4" fmla="*/ 264050 h 346771"/>
              <a:gd name="connsiteX5" fmla="*/ 577768 w 580615"/>
              <a:gd name="connsiteY5" fmla="*/ 278465 h 346771"/>
              <a:gd name="connsiteX6" fmla="*/ 535245 w 580615"/>
              <a:gd name="connsiteY6" fmla="*/ 320952 h 346771"/>
              <a:gd name="connsiteX7" fmla="*/ 527651 w 580615"/>
              <a:gd name="connsiteY7" fmla="*/ 323987 h 346771"/>
              <a:gd name="connsiteX8" fmla="*/ 520817 w 580615"/>
              <a:gd name="connsiteY8" fmla="*/ 320952 h 346771"/>
              <a:gd name="connsiteX9" fmla="*/ 477534 w 580615"/>
              <a:gd name="connsiteY9" fmla="*/ 278465 h 346771"/>
              <a:gd name="connsiteX10" fmla="*/ 477534 w 580615"/>
              <a:gd name="connsiteY10" fmla="*/ 264050 h 346771"/>
              <a:gd name="connsiteX11" fmla="*/ 491961 w 580615"/>
              <a:gd name="connsiteY11" fmla="*/ 264050 h 346771"/>
              <a:gd name="connsiteX12" fmla="*/ 527651 w 580615"/>
              <a:gd name="connsiteY12" fmla="*/ 299709 h 346771"/>
              <a:gd name="connsiteX13" fmla="*/ 527651 w 580615"/>
              <a:gd name="connsiteY13" fmla="*/ 210183 h 346771"/>
              <a:gd name="connsiteX14" fmla="*/ 538282 w 580615"/>
              <a:gd name="connsiteY14" fmla="*/ 200320 h 346771"/>
              <a:gd name="connsiteX15" fmla="*/ 191182 w 580615"/>
              <a:gd name="connsiteY15" fmla="*/ 20643 h 346771"/>
              <a:gd name="connsiteX16" fmla="*/ 179031 w 580615"/>
              <a:gd name="connsiteY16" fmla="*/ 26711 h 346771"/>
              <a:gd name="connsiteX17" fmla="*/ 81826 w 580615"/>
              <a:gd name="connsiteY17" fmla="*/ 123791 h 346771"/>
              <a:gd name="connsiteX18" fmla="*/ 57525 w 580615"/>
              <a:gd name="connsiteY18" fmla="*/ 184465 h 346771"/>
              <a:gd name="connsiteX19" fmla="*/ 54487 w 580615"/>
              <a:gd name="connsiteY19" fmla="*/ 190533 h 346771"/>
              <a:gd name="connsiteX20" fmla="*/ 24111 w 580615"/>
              <a:gd name="connsiteY20" fmla="*/ 220112 h 346771"/>
              <a:gd name="connsiteX21" fmla="*/ 126632 w 580615"/>
              <a:gd name="connsiteY21" fmla="*/ 322501 h 346771"/>
              <a:gd name="connsiteX22" fmla="*/ 152452 w 580615"/>
              <a:gd name="connsiteY22" fmla="*/ 296714 h 346771"/>
              <a:gd name="connsiteX23" fmla="*/ 160805 w 580615"/>
              <a:gd name="connsiteY23" fmla="*/ 293681 h 346771"/>
              <a:gd name="connsiteX24" fmla="*/ 305094 w 580615"/>
              <a:gd name="connsiteY24" fmla="*/ 287613 h 346771"/>
              <a:gd name="connsiteX25" fmla="*/ 371163 w 580615"/>
              <a:gd name="connsiteY25" fmla="*/ 295197 h 346771"/>
              <a:gd name="connsiteX26" fmla="*/ 405336 w 580615"/>
              <a:gd name="connsiteY26" fmla="*/ 302023 h 346771"/>
              <a:gd name="connsiteX27" fmla="*/ 407615 w 580615"/>
              <a:gd name="connsiteY27" fmla="*/ 299748 h 346771"/>
              <a:gd name="connsiteX28" fmla="*/ 381794 w 580615"/>
              <a:gd name="connsiteY28" fmla="*/ 260309 h 346771"/>
              <a:gd name="connsiteX29" fmla="*/ 346102 w 580615"/>
              <a:gd name="connsiteY29" fmla="*/ 246657 h 346771"/>
              <a:gd name="connsiteX30" fmla="*/ 316485 w 580615"/>
              <a:gd name="connsiteY30" fmla="*/ 239831 h 346771"/>
              <a:gd name="connsiteX31" fmla="*/ 288387 w 580615"/>
              <a:gd name="connsiteY31" fmla="*/ 233764 h 346771"/>
              <a:gd name="connsiteX32" fmla="*/ 280033 w 580615"/>
              <a:gd name="connsiteY32" fmla="*/ 226938 h 346771"/>
              <a:gd name="connsiteX33" fmla="*/ 282311 w 580615"/>
              <a:gd name="connsiteY33" fmla="*/ 217078 h 346771"/>
              <a:gd name="connsiteX34" fmla="*/ 437232 w 580615"/>
              <a:gd name="connsiteY34" fmla="*/ 52498 h 346771"/>
              <a:gd name="connsiteX35" fmla="*/ 437232 w 580615"/>
              <a:gd name="connsiteY35" fmla="*/ 32020 h 346771"/>
              <a:gd name="connsiteX36" fmla="*/ 418246 w 580615"/>
              <a:gd name="connsiteY36" fmla="*/ 28986 h 346771"/>
              <a:gd name="connsiteX37" fmla="*/ 317244 w 580615"/>
              <a:gd name="connsiteY37" fmla="*/ 128341 h 346771"/>
              <a:gd name="connsiteX38" fmla="*/ 303575 w 580615"/>
              <a:gd name="connsiteY38" fmla="*/ 129100 h 346771"/>
              <a:gd name="connsiteX39" fmla="*/ 302056 w 580615"/>
              <a:gd name="connsiteY39" fmla="*/ 115448 h 346771"/>
              <a:gd name="connsiteX40" fmla="*/ 326357 w 580615"/>
              <a:gd name="connsiteY40" fmla="*/ 85110 h 346771"/>
              <a:gd name="connsiteX41" fmla="*/ 319523 w 580615"/>
              <a:gd name="connsiteY41" fmla="*/ 64632 h 346771"/>
              <a:gd name="connsiteX42" fmla="*/ 302815 w 580615"/>
              <a:gd name="connsiteY42" fmla="*/ 64632 h 346771"/>
              <a:gd name="connsiteX43" fmla="*/ 268642 w 580615"/>
              <a:gd name="connsiteY43" fmla="*/ 89661 h 346771"/>
              <a:gd name="connsiteX44" fmla="*/ 254213 w 580615"/>
              <a:gd name="connsiteY44" fmla="*/ 87386 h 346771"/>
              <a:gd name="connsiteX45" fmla="*/ 254972 w 580615"/>
              <a:gd name="connsiteY45" fmla="*/ 73734 h 346771"/>
              <a:gd name="connsiteX46" fmla="*/ 274717 w 580615"/>
              <a:gd name="connsiteY46" fmla="*/ 55531 h 346771"/>
              <a:gd name="connsiteX47" fmla="*/ 269401 w 580615"/>
              <a:gd name="connsiteY47" fmla="*/ 38846 h 346771"/>
              <a:gd name="connsiteX48" fmla="*/ 256491 w 580615"/>
              <a:gd name="connsiteY48" fmla="*/ 35053 h 346771"/>
              <a:gd name="connsiteX49" fmla="*/ 242822 w 580615"/>
              <a:gd name="connsiteY49" fmla="*/ 43396 h 346771"/>
              <a:gd name="connsiteX50" fmla="*/ 204851 w 580615"/>
              <a:gd name="connsiteY50" fmla="*/ 72217 h 346771"/>
              <a:gd name="connsiteX51" fmla="*/ 191941 w 580615"/>
              <a:gd name="connsiteY51" fmla="*/ 70700 h 346771"/>
              <a:gd name="connsiteX52" fmla="*/ 191182 w 580615"/>
              <a:gd name="connsiteY52" fmla="*/ 57807 h 346771"/>
              <a:gd name="connsiteX53" fmla="*/ 204092 w 580615"/>
              <a:gd name="connsiteY53" fmla="*/ 25952 h 346771"/>
              <a:gd name="connsiteX54" fmla="*/ 191182 w 580615"/>
              <a:gd name="connsiteY54" fmla="*/ 20643 h 346771"/>
              <a:gd name="connsiteX55" fmla="*/ 520817 w 580615"/>
              <a:gd name="connsiteY55" fmla="*/ 8438 h 346771"/>
              <a:gd name="connsiteX56" fmla="*/ 535245 w 580615"/>
              <a:gd name="connsiteY56" fmla="*/ 8438 h 346771"/>
              <a:gd name="connsiteX57" fmla="*/ 577768 w 580615"/>
              <a:gd name="connsiteY57" fmla="*/ 51664 h 346771"/>
              <a:gd name="connsiteX58" fmla="*/ 577768 w 580615"/>
              <a:gd name="connsiteY58" fmla="*/ 66073 h 346771"/>
              <a:gd name="connsiteX59" fmla="*/ 570934 w 580615"/>
              <a:gd name="connsiteY59" fmla="*/ 69106 h 346771"/>
              <a:gd name="connsiteX60" fmla="*/ 563341 w 580615"/>
              <a:gd name="connsiteY60" fmla="*/ 66073 h 346771"/>
              <a:gd name="connsiteX61" fmla="*/ 548154 w 580615"/>
              <a:gd name="connsiteY61" fmla="*/ 50147 h 346771"/>
              <a:gd name="connsiteX62" fmla="*/ 548154 w 580615"/>
              <a:gd name="connsiteY62" fmla="*/ 119158 h 346771"/>
              <a:gd name="connsiteX63" fmla="*/ 538282 w 580615"/>
              <a:gd name="connsiteY63" fmla="*/ 129775 h 346771"/>
              <a:gd name="connsiteX64" fmla="*/ 527651 w 580615"/>
              <a:gd name="connsiteY64" fmla="*/ 119158 h 346771"/>
              <a:gd name="connsiteX65" fmla="*/ 527651 w 580615"/>
              <a:gd name="connsiteY65" fmla="*/ 30430 h 346771"/>
              <a:gd name="connsiteX66" fmla="*/ 491961 w 580615"/>
              <a:gd name="connsiteY66" fmla="*/ 66073 h 346771"/>
              <a:gd name="connsiteX67" fmla="*/ 477534 w 580615"/>
              <a:gd name="connsiteY67" fmla="*/ 66073 h 346771"/>
              <a:gd name="connsiteX68" fmla="*/ 477534 w 580615"/>
              <a:gd name="connsiteY68" fmla="*/ 51664 h 346771"/>
              <a:gd name="connsiteX69" fmla="*/ 189663 w 580615"/>
              <a:gd name="connsiteY69" fmla="*/ 165 h 346771"/>
              <a:gd name="connsiteX70" fmla="*/ 218521 w 580615"/>
              <a:gd name="connsiteY70" fmla="*/ 11542 h 346771"/>
              <a:gd name="connsiteX71" fmla="*/ 225355 w 580615"/>
              <a:gd name="connsiteY71" fmla="*/ 32020 h 346771"/>
              <a:gd name="connsiteX72" fmla="*/ 228393 w 580615"/>
              <a:gd name="connsiteY72" fmla="*/ 28986 h 346771"/>
              <a:gd name="connsiteX73" fmla="*/ 251175 w 580615"/>
              <a:gd name="connsiteY73" fmla="*/ 15334 h 346771"/>
              <a:gd name="connsiteX74" fmla="*/ 283830 w 580615"/>
              <a:gd name="connsiteY74" fmla="*/ 24435 h 346771"/>
              <a:gd name="connsiteX75" fmla="*/ 295221 w 580615"/>
              <a:gd name="connsiteY75" fmla="*/ 44913 h 346771"/>
              <a:gd name="connsiteX76" fmla="*/ 333951 w 580615"/>
              <a:gd name="connsiteY76" fmla="*/ 50222 h 346771"/>
              <a:gd name="connsiteX77" fmla="*/ 346102 w 580615"/>
              <a:gd name="connsiteY77" fmla="*/ 72217 h 346771"/>
              <a:gd name="connsiteX78" fmla="*/ 404577 w 580615"/>
              <a:gd name="connsiteY78" fmla="*/ 14576 h 346771"/>
              <a:gd name="connsiteX79" fmla="*/ 425840 w 580615"/>
              <a:gd name="connsiteY79" fmla="*/ 6991 h 346771"/>
              <a:gd name="connsiteX80" fmla="*/ 451661 w 580615"/>
              <a:gd name="connsiteY80" fmla="*/ 17609 h 346771"/>
              <a:gd name="connsiteX81" fmla="*/ 454698 w 580615"/>
              <a:gd name="connsiteY81" fmla="*/ 63116 h 346771"/>
              <a:gd name="connsiteX82" fmla="*/ 453179 w 580615"/>
              <a:gd name="connsiteY82" fmla="*/ 65391 h 346771"/>
              <a:gd name="connsiteX83" fmla="*/ 309650 w 580615"/>
              <a:gd name="connsiteY83" fmla="*/ 217078 h 346771"/>
              <a:gd name="connsiteX84" fmla="*/ 321041 w 580615"/>
              <a:gd name="connsiteY84" fmla="*/ 220112 h 346771"/>
              <a:gd name="connsiteX85" fmla="*/ 350659 w 580615"/>
              <a:gd name="connsiteY85" fmla="*/ 226938 h 346771"/>
              <a:gd name="connsiteX86" fmla="*/ 396223 w 580615"/>
              <a:gd name="connsiteY86" fmla="*/ 245899 h 346771"/>
              <a:gd name="connsiteX87" fmla="*/ 428119 w 580615"/>
              <a:gd name="connsiteY87" fmla="*/ 303540 h 346771"/>
              <a:gd name="connsiteX88" fmla="*/ 412930 w 580615"/>
              <a:gd name="connsiteY88" fmla="*/ 320984 h 346771"/>
              <a:gd name="connsiteX89" fmla="*/ 363569 w 580615"/>
              <a:gd name="connsiteY89" fmla="*/ 314158 h 346771"/>
              <a:gd name="connsiteX90" fmla="*/ 312688 w 580615"/>
              <a:gd name="connsiteY90" fmla="*/ 306574 h 346771"/>
              <a:gd name="connsiteX91" fmla="*/ 163843 w 580615"/>
              <a:gd name="connsiteY91" fmla="*/ 314158 h 346771"/>
              <a:gd name="connsiteX92" fmla="*/ 133466 w 580615"/>
              <a:gd name="connsiteY92" fmla="*/ 343737 h 346771"/>
              <a:gd name="connsiteX93" fmla="*/ 126632 w 580615"/>
              <a:gd name="connsiteY93" fmla="*/ 346771 h 346771"/>
              <a:gd name="connsiteX94" fmla="*/ 119797 w 580615"/>
              <a:gd name="connsiteY94" fmla="*/ 343737 h 346771"/>
              <a:gd name="connsiteX95" fmla="*/ 2847 w 580615"/>
              <a:gd name="connsiteY95" fmla="*/ 227697 h 346771"/>
              <a:gd name="connsiteX96" fmla="*/ 2847 w 580615"/>
              <a:gd name="connsiteY96" fmla="*/ 213286 h 346771"/>
              <a:gd name="connsiteX97" fmla="*/ 37780 w 580615"/>
              <a:gd name="connsiteY97" fmla="*/ 178398 h 346771"/>
              <a:gd name="connsiteX98" fmla="*/ 65119 w 580615"/>
              <a:gd name="connsiteY98" fmla="*/ 112414 h 346771"/>
              <a:gd name="connsiteX99" fmla="*/ 66638 w 580615"/>
              <a:gd name="connsiteY99" fmla="*/ 110139 h 346771"/>
              <a:gd name="connsiteX100" fmla="*/ 164602 w 580615"/>
              <a:gd name="connsiteY100" fmla="*/ 12300 h 346771"/>
              <a:gd name="connsiteX101" fmla="*/ 189663 w 580615"/>
              <a:gd name="connsiteY101" fmla="*/ 165 h 34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80615" h="346771">
                <a:moveTo>
                  <a:pt x="538282" y="200320"/>
                </a:moveTo>
                <a:cubicBezTo>
                  <a:pt x="543597" y="200320"/>
                  <a:pt x="548154" y="204872"/>
                  <a:pt x="548154" y="210183"/>
                </a:cubicBezTo>
                <a:lnTo>
                  <a:pt x="548154" y="279224"/>
                </a:lnTo>
                <a:lnTo>
                  <a:pt x="563341" y="264050"/>
                </a:lnTo>
                <a:cubicBezTo>
                  <a:pt x="567897" y="260257"/>
                  <a:pt x="573972" y="260257"/>
                  <a:pt x="577768" y="264050"/>
                </a:cubicBezTo>
                <a:cubicBezTo>
                  <a:pt x="581565" y="267844"/>
                  <a:pt x="581565" y="273913"/>
                  <a:pt x="577768" y="278465"/>
                </a:cubicBezTo>
                <a:lnTo>
                  <a:pt x="535245" y="320952"/>
                </a:lnTo>
                <a:cubicBezTo>
                  <a:pt x="532966" y="323228"/>
                  <a:pt x="530688" y="323987"/>
                  <a:pt x="527651" y="323987"/>
                </a:cubicBezTo>
                <a:cubicBezTo>
                  <a:pt x="525373" y="323987"/>
                  <a:pt x="522336" y="323228"/>
                  <a:pt x="520817" y="320952"/>
                </a:cubicBezTo>
                <a:lnTo>
                  <a:pt x="477534" y="278465"/>
                </a:lnTo>
                <a:cubicBezTo>
                  <a:pt x="473737" y="273913"/>
                  <a:pt x="473737" y="267844"/>
                  <a:pt x="477534" y="264050"/>
                </a:cubicBezTo>
                <a:cubicBezTo>
                  <a:pt x="481331" y="260257"/>
                  <a:pt x="488165" y="260257"/>
                  <a:pt x="491961" y="264050"/>
                </a:cubicBezTo>
                <a:lnTo>
                  <a:pt x="527651" y="299709"/>
                </a:lnTo>
                <a:lnTo>
                  <a:pt x="527651" y="210183"/>
                </a:lnTo>
                <a:cubicBezTo>
                  <a:pt x="527651" y="204872"/>
                  <a:pt x="532207" y="200320"/>
                  <a:pt x="538282" y="200320"/>
                </a:cubicBezTo>
                <a:close/>
                <a:moveTo>
                  <a:pt x="191182" y="20643"/>
                </a:moveTo>
                <a:cubicBezTo>
                  <a:pt x="187385" y="20643"/>
                  <a:pt x="182828" y="22918"/>
                  <a:pt x="179031" y="26711"/>
                </a:cubicBezTo>
                <a:lnTo>
                  <a:pt x="81826" y="123791"/>
                </a:lnTo>
                <a:cubicBezTo>
                  <a:pt x="78029" y="129858"/>
                  <a:pt x="59803" y="162471"/>
                  <a:pt x="57525" y="184465"/>
                </a:cubicBezTo>
                <a:cubicBezTo>
                  <a:pt x="56765" y="186741"/>
                  <a:pt x="56006" y="188258"/>
                  <a:pt x="54487" y="190533"/>
                </a:cubicBezTo>
                <a:lnTo>
                  <a:pt x="24111" y="220112"/>
                </a:lnTo>
                <a:lnTo>
                  <a:pt x="126632" y="322501"/>
                </a:lnTo>
                <a:lnTo>
                  <a:pt x="152452" y="296714"/>
                </a:lnTo>
                <a:cubicBezTo>
                  <a:pt x="154730" y="294439"/>
                  <a:pt x="157767" y="293681"/>
                  <a:pt x="160805" y="293681"/>
                </a:cubicBezTo>
                <a:cubicBezTo>
                  <a:pt x="191182" y="295956"/>
                  <a:pt x="277755" y="298990"/>
                  <a:pt x="305094" y="287613"/>
                </a:cubicBezTo>
                <a:cubicBezTo>
                  <a:pt x="328636" y="278512"/>
                  <a:pt x="350659" y="287613"/>
                  <a:pt x="371163" y="295197"/>
                </a:cubicBezTo>
                <a:cubicBezTo>
                  <a:pt x="384832" y="300506"/>
                  <a:pt x="397742" y="305815"/>
                  <a:pt x="405336" y="302023"/>
                </a:cubicBezTo>
                <a:cubicBezTo>
                  <a:pt x="407615" y="301265"/>
                  <a:pt x="407615" y="300506"/>
                  <a:pt x="407615" y="299748"/>
                </a:cubicBezTo>
                <a:cubicBezTo>
                  <a:pt x="409133" y="294439"/>
                  <a:pt x="401539" y="280029"/>
                  <a:pt x="381794" y="260309"/>
                </a:cubicBezTo>
                <a:cubicBezTo>
                  <a:pt x="373441" y="251966"/>
                  <a:pt x="364328" y="249691"/>
                  <a:pt x="346102" y="246657"/>
                </a:cubicBezTo>
                <a:cubicBezTo>
                  <a:pt x="338508" y="245141"/>
                  <a:pt x="327117" y="242107"/>
                  <a:pt x="316485" y="239831"/>
                </a:cubicBezTo>
                <a:cubicBezTo>
                  <a:pt x="305094" y="236798"/>
                  <a:pt x="292184" y="233764"/>
                  <a:pt x="288387" y="233764"/>
                </a:cubicBezTo>
                <a:cubicBezTo>
                  <a:pt x="284590" y="233006"/>
                  <a:pt x="281552" y="230730"/>
                  <a:pt x="280033" y="226938"/>
                </a:cubicBezTo>
                <a:cubicBezTo>
                  <a:pt x="279274" y="223904"/>
                  <a:pt x="280033" y="219354"/>
                  <a:pt x="282311" y="217078"/>
                </a:cubicBezTo>
                <a:lnTo>
                  <a:pt x="437232" y="52498"/>
                </a:lnTo>
                <a:cubicBezTo>
                  <a:pt x="438751" y="48705"/>
                  <a:pt x="443307" y="38087"/>
                  <a:pt x="437232" y="32020"/>
                </a:cubicBezTo>
                <a:cubicBezTo>
                  <a:pt x="428878" y="23677"/>
                  <a:pt x="418246" y="28986"/>
                  <a:pt x="418246" y="28986"/>
                </a:cubicBezTo>
                <a:cubicBezTo>
                  <a:pt x="415968" y="32020"/>
                  <a:pt x="317244" y="128341"/>
                  <a:pt x="317244" y="128341"/>
                </a:cubicBezTo>
                <a:cubicBezTo>
                  <a:pt x="313447" y="132133"/>
                  <a:pt x="307372" y="132133"/>
                  <a:pt x="303575" y="129100"/>
                </a:cubicBezTo>
                <a:cubicBezTo>
                  <a:pt x="299778" y="125307"/>
                  <a:pt x="299018" y="119240"/>
                  <a:pt x="302056" y="115448"/>
                </a:cubicBezTo>
                <a:lnTo>
                  <a:pt x="326357" y="85110"/>
                </a:lnTo>
                <a:cubicBezTo>
                  <a:pt x="327117" y="81318"/>
                  <a:pt x="327876" y="72975"/>
                  <a:pt x="319523" y="64632"/>
                </a:cubicBezTo>
                <a:cubicBezTo>
                  <a:pt x="311928" y="57048"/>
                  <a:pt x="304334" y="63116"/>
                  <a:pt x="302815" y="64632"/>
                </a:cubicBezTo>
                <a:lnTo>
                  <a:pt x="268642" y="89661"/>
                </a:lnTo>
                <a:cubicBezTo>
                  <a:pt x="264085" y="92695"/>
                  <a:pt x="258010" y="91936"/>
                  <a:pt x="254213" y="87386"/>
                </a:cubicBezTo>
                <a:cubicBezTo>
                  <a:pt x="251175" y="83593"/>
                  <a:pt x="251175" y="77526"/>
                  <a:pt x="254972" y="73734"/>
                </a:cubicBezTo>
                <a:lnTo>
                  <a:pt x="274717" y="55531"/>
                </a:lnTo>
                <a:cubicBezTo>
                  <a:pt x="275477" y="53256"/>
                  <a:pt x="276995" y="46430"/>
                  <a:pt x="269401" y="38846"/>
                </a:cubicBezTo>
                <a:cubicBezTo>
                  <a:pt x="264845" y="35053"/>
                  <a:pt x="261048" y="33537"/>
                  <a:pt x="256491" y="35053"/>
                </a:cubicBezTo>
                <a:cubicBezTo>
                  <a:pt x="251935" y="35812"/>
                  <a:pt x="247378" y="38846"/>
                  <a:pt x="242822" y="43396"/>
                </a:cubicBezTo>
                <a:cubicBezTo>
                  <a:pt x="234468" y="51739"/>
                  <a:pt x="207889" y="69942"/>
                  <a:pt x="204851" y="72217"/>
                </a:cubicBezTo>
                <a:cubicBezTo>
                  <a:pt x="200295" y="75251"/>
                  <a:pt x="194979" y="74492"/>
                  <a:pt x="191941" y="70700"/>
                </a:cubicBezTo>
                <a:cubicBezTo>
                  <a:pt x="188144" y="66908"/>
                  <a:pt x="188144" y="61599"/>
                  <a:pt x="191182" y="57807"/>
                </a:cubicBezTo>
                <a:cubicBezTo>
                  <a:pt x="200295" y="46430"/>
                  <a:pt x="207889" y="29744"/>
                  <a:pt x="204092" y="25952"/>
                </a:cubicBezTo>
                <a:cubicBezTo>
                  <a:pt x="200295" y="22160"/>
                  <a:pt x="195738" y="19885"/>
                  <a:pt x="191182" y="20643"/>
                </a:cubicBezTo>
                <a:close/>
                <a:moveTo>
                  <a:pt x="520817" y="8438"/>
                </a:moveTo>
                <a:cubicBezTo>
                  <a:pt x="524614" y="4646"/>
                  <a:pt x="531448" y="4646"/>
                  <a:pt x="535245" y="8438"/>
                </a:cubicBezTo>
                <a:lnTo>
                  <a:pt x="577768" y="51664"/>
                </a:lnTo>
                <a:cubicBezTo>
                  <a:pt x="581565" y="55456"/>
                  <a:pt x="581565" y="61523"/>
                  <a:pt x="577768" y="66073"/>
                </a:cubicBezTo>
                <a:cubicBezTo>
                  <a:pt x="576250" y="67590"/>
                  <a:pt x="573212" y="69106"/>
                  <a:pt x="570934" y="69106"/>
                </a:cubicBezTo>
                <a:cubicBezTo>
                  <a:pt x="567897" y="69106"/>
                  <a:pt x="565619" y="67590"/>
                  <a:pt x="563341" y="66073"/>
                </a:cubicBezTo>
                <a:lnTo>
                  <a:pt x="548154" y="50147"/>
                </a:lnTo>
                <a:lnTo>
                  <a:pt x="548154" y="119158"/>
                </a:lnTo>
                <a:cubicBezTo>
                  <a:pt x="548154" y="125225"/>
                  <a:pt x="543597" y="129775"/>
                  <a:pt x="538282" y="129775"/>
                </a:cubicBezTo>
                <a:cubicBezTo>
                  <a:pt x="532207" y="129775"/>
                  <a:pt x="527651" y="125225"/>
                  <a:pt x="527651" y="119158"/>
                </a:cubicBezTo>
                <a:lnTo>
                  <a:pt x="527651" y="30430"/>
                </a:lnTo>
                <a:lnTo>
                  <a:pt x="491961" y="66073"/>
                </a:lnTo>
                <a:cubicBezTo>
                  <a:pt x="488165" y="69865"/>
                  <a:pt x="481331" y="69865"/>
                  <a:pt x="477534" y="66073"/>
                </a:cubicBezTo>
                <a:cubicBezTo>
                  <a:pt x="473737" y="61523"/>
                  <a:pt x="473737" y="55456"/>
                  <a:pt x="477534" y="51664"/>
                </a:cubicBezTo>
                <a:close/>
                <a:moveTo>
                  <a:pt x="189663" y="165"/>
                </a:moveTo>
                <a:cubicBezTo>
                  <a:pt x="197257" y="-593"/>
                  <a:pt x="207889" y="924"/>
                  <a:pt x="218521" y="11542"/>
                </a:cubicBezTo>
                <a:cubicBezTo>
                  <a:pt x="224596" y="17609"/>
                  <a:pt x="226115" y="24435"/>
                  <a:pt x="225355" y="32020"/>
                </a:cubicBezTo>
                <a:cubicBezTo>
                  <a:pt x="226874" y="30503"/>
                  <a:pt x="227634" y="29744"/>
                  <a:pt x="228393" y="28986"/>
                </a:cubicBezTo>
                <a:cubicBezTo>
                  <a:pt x="232949" y="25194"/>
                  <a:pt x="240544" y="18368"/>
                  <a:pt x="251175" y="15334"/>
                </a:cubicBezTo>
                <a:cubicBezTo>
                  <a:pt x="262567" y="12300"/>
                  <a:pt x="274717" y="15334"/>
                  <a:pt x="283830" y="24435"/>
                </a:cubicBezTo>
                <a:cubicBezTo>
                  <a:pt x="290665" y="31261"/>
                  <a:pt x="293702" y="38846"/>
                  <a:pt x="295221" y="44913"/>
                </a:cubicBezTo>
                <a:cubicBezTo>
                  <a:pt x="305094" y="39604"/>
                  <a:pt x="321041" y="37329"/>
                  <a:pt x="333951" y="50222"/>
                </a:cubicBezTo>
                <a:cubicBezTo>
                  <a:pt x="341546" y="57807"/>
                  <a:pt x="344583" y="65391"/>
                  <a:pt x="346102" y="72217"/>
                </a:cubicBezTo>
                <a:cubicBezTo>
                  <a:pt x="372682" y="45672"/>
                  <a:pt x="403058" y="16093"/>
                  <a:pt x="404577" y="14576"/>
                </a:cubicBezTo>
                <a:cubicBezTo>
                  <a:pt x="409133" y="10025"/>
                  <a:pt x="417487" y="6991"/>
                  <a:pt x="425840" y="6991"/>
                </a:cubicBezTo>
                <a:cubicBezTo>
                  <a:pt x="435713" y="6991"/>
                  <a:pt x="444826" y="10783"/>
                  <a:pt x="451661" y="17609"/>
                </a:cubicBezTo>
                <a:cubicBezTo>
                  <a:pt x="465330" y="32020"/>
                  <a:pt x="460014" y="52498"/>
                  <a:pt x="454698" y="63116"/>
                </a:cubicBezTo>
                <a:cubicBezTo>
                  <a:pt x="454698" y="63874"/>
                  <a:pt x="453939" y="64632"/>
                  <a:pt x="453179" y="65391"/>
                </a:cubicBezTo>
                <a:lnTo>
                  <a:pt x="309650" y="217078"/>
                </a:lnTo>
                <a:cubicBezTo>
                  <a:pt x="312688" y="217837"/>
                  <a:pt x="316485" y="219354"/>
                  <a:pt x="321041" y="220112"/>
                </a:cubicBezTo>
                <a:cubicBezTo>
                  <a:pt x="331673" y="222387"/>
                  <a:pt x="342305" y="224663"/>
                  <a:pt x="350659" y="226938"/>
                </a:cubicBezTo>
                <a:cubicBezTo>
                  <a:pt x="368884" y="229972"/>
                  <a:pt x="382554" y="233006"/>
                  <a:pt x="396223" y="245899"/>
                </a:cubicBezTo>
                <a:cubicBezTo>
                  <a:pt x="419765" y="270169"/>
                  <a:pt x="430397" y="289130"/>
                  <a:pt x="428119" y="303540"/>
                </a:cubicBezTo>
                <a:cubicBezTo>
                  <a:pt x="426600" y="309608"/>
                  <a:pt x="423562" y="316434"/>
                  <a:pt x="412930" y="320984"/>
                </a:cubicBezTo>
                <a:cubicBezTo>
                  <a:pt x="397742" y="327810"/>
                  <a:pt x="381035" y="320984"/>
                  <a:pt x="363569" y="314158"/>
                </a:cubicBezTo>
                <a:cubicBezTo>
                  <a:pt x="346102" y="307332"/>
                  <a:pt x="328636" y="300506"/>
                  <a:pt x="312688" y="306574"/>
                </a:cubicBezTo>
                <a:cubicBezTo>
                  <a:pt x="279274" y="320226"/>
                  <a:pt x="185866" y="315675"/>
                  <a:pt x="163843" y="314158"/>
                </a:cubicBezTo>
                <a:lnTo>
                  <a:pt x="133466" y="343737"/>
                </a:lnTo>
                <a:cubicBezTo>
                  <a:pt x="131947" y="346013"/>
                  <a:pt x="129669" y="346771"/>
                  <a:pt x="126632" y="346771"/>
                </a:cubicBezTo>
                <a:cubicBezTo>
                  <a:pt x="124353" y="346771"/>
                  <a:pt x="121316" y="346013"/>
                  <a:pt x="119797" y="343737"/>
                </a:cubicBezTo>
                <a:lnTo>
                  <a:pt x="2847" y="227697"/>
                </a:lnTo>
                <a:cubicBezTo>
                  <a:pt x="-950" y="223146"/>
                  <a:pt x="-950" y="217078"/>
                  <a:pt x="2847" y="213286"/>
                </a:cubicBezTo>
                <a:lnTo>
                  <a:pt x="37780" y="178398"/>
                </a:lnTo>
                <a:cubicBezTo>
                  <a:pt x="42337" y="150336"/>
                  <a:pt x="64360" y="113931"/>
                  <a:pt x="65119" y="112414"/>
                </a:cubicBezTo>
                <a:cubicBezTo>
                  <a:pt x="65878" y="111656"/>
                  <a:pt x="65878" y="110897"/>
                  <a:pt x="66638" y="110139"/>
                </a:cubicBezTo>
                <a:lnTo>
                  <a:pt x="164602" y="12300"/>
                </a:lnTo>
                <a:cubicBezTo>
                  <a:pt x="172196" y="4716"/>
                  <a:pt x="180550" y="924"/>
                  <a:pt x="189663" y="1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E995E61-AA99-47AE-80BB-AE0DE0B093DA}"/>
              </a:ext>
            </a:extLst>
          </p:cNvPr>
          <p:cNvGrpSpPr/>
          <p:nvPr/>
        </p:nvGrpSpPr>
        <p:grpSpPr>
          <a:xfrm>
            <a:off x="10398405" y="5422197"/>
            <a:ext cx="429945" cy="752798"/>
            <a:chOff x="10372279" y="5448323"/>
            <a:chExt cx="429945" cy="752798"/>
          </a:xfrm>
        </p:grpSpPr>
        <p:sp>
          <p:nvSpPr>
            <p:cNvPr id="45" name="pointing-up_160806">
              <a:extLst>
                <a:ext uri="{FF2B5EF4-FFF2-40B4-BE49-F238E27FC236}">
                  <a16:creationId xmlns:a16="http://schemas.microsoft.com/office/drawing/2014/main" id="{4775AF00-34D9-4492-8649-5A2F068B75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72279" y="5591436"/>
              <a:ext cx="429945" cy="609685"/>
            </a:xfrm>
            <a:custGeom>
              <a:avLst/>
              <a:gdLst>
                <a:gd name="connsiteX0" fmla="*/ 191224 w 410689"/>
                <a:gd name="connsiteY0" fmla="*/ 45752 h 582378"/>
                <a:gd name="connsiteX1" fmla="*/ 175894 w 410689"/>
                <a:gd name="connsiteY1" fmla="*/ 60256 h 582378"/>
                <a:gd name="connsiteX2" fmla="*/ 168632 w 410689"/>
                <a:gd name="connsiteY2" fmla="*/ 322123 h 582378"/>
                <a:gd name="connsiteX3" fmla="*/ 162177 w 410689"/>
                <a:gd name="connsiteY3" fmla="*/ 330986 h 582378"/>
                <a:gd name="connsiteX4" fmla="*/ 150881 w 410689"/>
                <a:gd name="connsiteY4" fmla="*/ 330180 h 582378"/>
                <a:gd name="connsiteX5" fmla="*/ 141199 w 410689"/>
                <a:gd name="connsiteY5" fmla="*/ 303590 h 582378"/>
                <a:gd name="connsiteX6" fmla="*/ 137165 w 410689"/>
                <a:gd name="connsiteY6" fmla="*/ 282641 h 582378"/>
                <a:gd name="connsiteX7" fmla="*/ 108118 w 410689"/>
                <a:gd name="connsiteY7" fmla="*/ 235908 h 582378"/>
                <a:gd name="connsiteX8" fmla="*/ 105698 w 410689"/>
                <a:gd name="connsiteY8" fmla="*/ 235908 h 582378"/>
                <a:gd name="connsiteX9" fmla="*/ 90367 w 410689"/>
                <a:gd name="connsiteY9" fmla="*/ 241548 h 582378"/>
                <a:gd name="connsiteX10" fmla="*/ 88754 w 410689"/>
                <a:gd name="connsiteY10" fmla="*/ 254440 h 582378"/>
                <a:gd name="connsiteX11" fmla="*/ 100856 w 410689"/>
                <a:gd name="connsiteY11" fmla="*/ 297144 h 582378"/>
                <a:gd name="connsiteX12" fmla="*/ 119414 w 410689"/>
                <a:gd name="connsiteY12" fmla="*/ 366438 h 582378"/>
                <a:gd name="connsiteX13" fmla="*/ 201713 w 410689"/>
                <a:gd name="connsiteY13" fmla="*/ 470380 h 582378"/>
                <a:gd name="connsiteX14" fmla="*/ 205748 w 410689"/>
                <a:gd name="connsiteY14" fmla="*/ 479243 h 582378"/>
                <a:gd name="connsiteX15" fmla="*/ 205748 w 410689"/>
                <a:gd name="connsiteY15" fmla="*/ 518724 h 582378"/>
                <a:gd name="connsiteX16" fmla="*/ 247704 w 410689"/>
                <a:gd name="connsiteY16" fmla="*/ 561429 h 582378"/>
                <a:gd name="connsiteX17" fmla="*/ 317901 w 410689"/>
                <a:gd name="connsiteY17" fmla="*/ 561429 h 582378"/>
                <a:gd name="connsiteX18" fmla="*/ 359857 w 410689"/>
                <a:gd name="connsiteY18" fmla="*/ 518724 h 582378"/>
                <a:gd name="connsiteX19" fmla="*/ 359857 w 410689"/>
                <a:gd name="connsiteY19" fmla="*/ 472797 h 582378"/>
                <a:gd name="connsiteX20" fmla="*/ 362278 w 410689"/>
                <a:gd name="connsiteY20" fmla="*/ 466351 h 582378"/>
                <a:gd name="connsiteX21" fmla="*/ 388904 w 410689"/>
                <a:gd name="connsiteY21" fmla="*/ 401891 h 582378"/>
                <a:gd name="connsiteX22" fmla="*/ 388904 w 410689"/>
                <a:gd name="connsiteY22" fmla="*/ 256857 h 582378"/>
                <a:gd name="connsiteX23" fmla="*/ 370346 w 410689"/>
                <a:gd name="connsiteY23" fmla="*/ 237519 h 582378"/>
                <a:gd name="connsiteX24" fmla="*/ 356630 w 410689"/>
                <a:gd name="connsiteY24" fmla="*/ 270555 h 582378"/>
                <a:gd name="connsiteX25" fmla="*/ 346141 w 410689"/>
                <a:gd name="connsiteY25" fmla="*/ 280224 h 582378"/>
                <a:gd name="connsiteX26" fmla="*/ 335651 w 410689"/>
                <a:gd name="connsiteY26" fmla="*/ 271361 h 582378"/>
                <a:gd name="connsiteX27" fmla="*/ 328390 w 410689"/>
                <a:gd name="connsiteY27" fmla="*/ 221404 h 582378"/>
                <a:gd name="connsiteX28" fmla="*/ 312253 w 410689"/>
                <a:gd name="connsiteY28" fmla="*/ 198038 h 582378"/>
                <a:gd name="connsiteX29" fmla="*/ 295309 w 410689"/>
                <a:gd name="connsiteY29" fmla="*/ 206901 h 582378"/>
                <a:gd name="connsiteX30" fmla="*/ 296115 w 410689"/>
                <a:gd name="connsiteY30" fmla="*/ 235102 h 582378"/>
                <a:gd name="connsiteX31" fmla="*/ 286433 w 410689"/>
                <a:gd name="connsiteY31" fmla="*/ 245577 h 582378"/>
                <a:gd name="connsiteX32" fmla="*/ 275137 w 410689"/>
                <a:gd name="connsiteY32" fmla="*/ 236714 h 582378"/>
                <a:gd name="connsiteX33" fmla="*/ 267876 w 410689"/>
                <a:gd name="connsiteY33" fmla="*/ 193203 h 582378"/>
                <a:gd name="connsiteX34" fmla="*/ 254966 w 410689"/>
                <a:gd name="connsiteY34" fmla="*/ 179506 h 582378"/>
                <a:gd name="connsiteX35" fmla="*/ 234794 w 410689"/>
                <a:gd name="connsiteY35" fmla="*/ 189980 h 582378"/>
                <a:gd name="connsiteX36" fmla="*/ 229953 w 410689"/>
                <a:gd name="connsiteY36" fmla="*/ 230268 h 582378"/>
                <a:gd name="connsiteX37" fmla="*/ 218657 w 410689"/>
                <a:gd name="connsiteY37" fmla="*/ 239937 h 582378"/>
                <a:gd name="connsiteX38" fmla="*/ 208168 w 410689"/>
                <a:gd name="connsiteY38" fmla="*/ 229462 h 582378"/>
                <a:gd name="connsiteX39" fmla="*/ 207361 w 410689"/>
                <a:gd name="connsiteY39" fmla="*/ 57033 h 582378"/>
                <a:gd name="connsiteX40" fmla="*/ 191224 w 410689"/>
                <a:gd name="connsiteY40" fmla="*/ 45752 h 582378"/>
                <a:gd name="connsiteX41" fmla="*/ 191224 w 410689"/>
                <a:gd name="connsiteY41" fmla="*/ 23997 h 582378"/>
                <a:gd name="connsiteX42" fmla="*/ 229146 w 410689"/>
                <a:gd name="connsiteY42" fmla="*/ 57033 h 582378"/>
                <a:gd name="connsiteX43" fmla="*/ 229146 w 410689"/>
                <a:gd name="connsiteY43" fmla="*/ 165002 h 582378"/>
                <a:gd name="connsiteX44" fmla="*/ 254966 w 410689"/>
                <a:gd name="connsiteY44" fmla="*/ 157751 h 582378"/>
                <a:gd name="connsiteX45" fmla="*/ 288047 w 410689"/>
                <a:gd name="connsiteY45" fmla="*/ 183534 h 582378"/>
                <a:gd name="connsiteX46" fmla="*/ 312253 w 410689"/>
                <a:gd name="connsiteY46" fmla="*/ 176283 h 582378"/>
                <a:gd name="connsiteX47" fmla="*/ 350175 w 410689"/>
                <a:gd name="connsiteY47" fmla="*/ 221404 h 582378"/>
                <a:gd name="connsiteX48" fmla="*/ 350175 w 410689"/>
                <a:gd name="connsiteY48" fmla="*/ 225433 h 582378"/>
                <a:gd name="connsiteX49" fmla="*/ 370346 w 410689"/>
                <a:gd name="connsiteY49" fmla="*/ 215764 h 582378"/>
                <a:gd name="connsiteX50" fmla="*/ 410689 w 410689"/>
                <a:gd name="connsiteY50" fmla="*/ 256857 h 582378"/>
                <a:gd name="connsiteX51" fmla="*/ 410689 w 410689"/>
                <a:gd name="connsiteY51" fmla="*/ 403503 h 582378"/>
                <a:gd name="connsiteX52" fmla="*/ 409882 w 410689"/>
                <a:gd name="connsiteY52" fmla="*/ 405920 h 582378"/>
                <a:gd name="connsiteX53" fmla="*/ 380835 w 410689"/>
                <a:gd name="connsiteY53" fmla="*/ 476825 h 582378"/>
                <a:gd name="connsiteX54" fmla="*/ 380835 w 410689"/>
                <a:gd name="connsiteY54" fmla="*/ 518724 h 582378"/>
                <a:gd name="connsiteX55" fmla="*/ 317901 w 410689"/>
                <a:gd name="connsiteY55" fmla="*/ 582378 h 582378"/>
                <a:gd name="connsiteX56" fmla="*/ 247704 w 410689"/>
                <a:gd name="connsiteY56" fmla="*/ 582378 h 582378"/>
                <a:gd name="connsiteX57" fmla="*/ 183963 w 410689"/>
                <a:gd name="connsiteY57" fmla="*/ 518724 h 582378"/>
                <a:gd name="connsiteX58" fmla="*/ 183963 w 410689"/>
                <a:gd name="connsiteY58" fmla="*/ 484077 h 582378"/>
                <a:gd name="connsiteX59" fmla="*/ 99243 w 410689"/>
                <a:gd name="connsiteY59" fmla="*/ 373690 h 582378"/>
                <a:gd name="connsiteX60" fmla="*/ 79878 w 410689"/>
                <a:gd name="connsiteY60" fmla="*/ 301173 h 582378"/>
                <a:gd name="connsiteX61" fmla="*/ 69389 w 410689"/>
                <a:gd name="connsiteY61" fmla="*/ 262497 h 582378"/>
                <a:gd name="connsiteX62" fmla="*/ 76651 w 410689"/>
                <a:gd name="connsiteY62" fmla="*/ 225433 h 582378"/>
                <a:gd name="connsiteX63" fmla="*/ 117800 w 410689"/>
                <a:gd name="connsiteY63" fmla="*/ 216570 h 582378"/>
                <a:gd name="connsiteX64" fmla="*/ 148461 w 410689"/>
                <a:gd name="connsiteY64" fmla="*/ 254440 h 582378"/>
                <a:gd name="connsiteX65" fmla="*/ 154109 w 410689"/>
                <a:gd name="connsiteY65" fmla="*/ 57838 h 582378"/>
                <a:gd name="connsiteX66" fmla="*/ 154916 w 410689"/>
                <a:gd name="connsiteY66" fmla="*/ 55421 h 582378"/>
                <a:gd name="connsiteX67" fmla="*/ 191224 w 410689"/>
                <a:gd name="connsiteY67" fmla="*/ 23997 h 582378"/>
                <a:gd name="connsiteX68" fmla="*/ 317921 w 410689"/>
                <a:gd name="connsiteY68" fmla="*/ 3022 h 582378"/>
                <a:gd name="connsiteX69" fmla="*/ 333246 w 410689"/>
                <a:gd name="connsiteY69" fmla="*/ 3022 h 582378"/>
                <a:gd name="connsiteX70" fmla="*/ 379220 w 410689"/>
                <a:gd name="connsiteY70" fmla="*/ 48148 h 582378"/>
                <a:gd name="connsiteX71" fmla="*/ 382446 w 410689"/>
                <a:gd name="connsiteY71" fmla="*/ 56206 h 582378"/>
                <a:gd name="connsiteX72" fmla="*/ 379220 w 410689"/>
                <a:gd name="connsiteY72" fmla="*/ 63458 h 582378"/>
                <a:gd name="connsiteX73" fmla="*/ 333246 w 410689"/>
                <a:gd name="connsiteY73" fmla="*/ 109390 h 582378"/>
                <a:gd name="connsiteX74" fmla="*/ 325987 w 410689"/>
                <a:gd name="connsiteY74" fmla="*/ 112613 h 582378"/>
                <a:gd name="connsiteX75" fmla="*/ 317921 w 410689"/>
                <a:gd name="connsiteY75" fmla="*/ 109390 h 582378"/>
                <a:gd name="connsiteX76" fmla="*/ 317921 w 410689"/>
                <a:gd name="connsiteY76" fmla="*/ 94079 h 582378"/>
                <a:gd name="connsiteX77" fmla="*/ 345344 w 410689"/>
                <a:gd name="connsiteY77" fmla="*/ 66682 h 582378"/>
                <a:gd name="connsiteX78" fmla="*/ 261462 w 410689"/>
                <a:gd name="connsiteY78" fmla="*/ 66682 h 582378"/>
                <a:gd name="connsiteX79" fmla="*/ 250170 w 410689"/>
                <a:gd name="connsiteY79" fmla="*/ 56206 h 582378"/>
                <a:gd name="connsiteX80" fmla="*/ 261462 w 410689"/>
                <a:gd name="connsiteY80" fmla="*/ 45730 h 582378"/>
                <a:gd name="connsiteX81" fmla="*/ 345344 w 410689"/>
                <a:gd name="connsiteY81" fmla="*/ 45730 h 582378"/>
                <a:gd name="connsiteX82" fmla="*/ 317921 w 410689"/>
                <a:gd name="connsiteY82" fmla="*/ 18333 h 582378"/>
                <a:gd name="connsiteX83" fmla="*/ 317921 w 410689"/>
                <a:gd name="connsiteY83" fmla="*/ 3022 h 582378"/>
                <a:gd name="connsiteX84" fmla="*/ 49200 w 410689"/>
                <a:gd name="connsiteY84" fmla="*/ 3022 h 582378"/>
                <a:gd name="connsiteX85" fmla="*/ 64525 w 410689"/>
                <a:gd name="connsiteY85" fmla="*/ 3022 h 582378"/>
                <a:gd name="connsiteX86" fmla="*/ 64525 w 410689"/>
                <a:gd name="connsiteY86" fmla="*/ 18333 h 582378"/>
                <a:gd name="connsiteX87" fmla="*/ 37102 w 410689"/>
                <a:gd name="connsiteY87" fmla="*/ 45730 h 582378"/>
                <a:gd name="connsiteX88" fmla="*/ 120984 w 410689"/>
                <a:gd name="connsiteY88" fmla="*/ 45730 h 582378"/>
                <a:gd name="connsiteX89" fmla="*/ 132276 w 410689"/>
                <a:gd name="connsiteY89" fmla="*/ 56206 h 582378"/>
                <a:gd name="connsiteX90" fmla="*/ 120984 w 410689"/>
                <a:gd name="connsiteY90" fmla="*/ 66682 h 582378"/>
                <a:gd name="connsiteX91" fmla="*/ 37102 w 410689"/>
                <a:gd name="connsiteY91" fmla="*/ 66682 h 582378"/>
                <a:gd name="connsiteX92" fmla="*/ 64525 w 410689"/>
                <a:gd name="connsiteY92" fmla="*/ 94079 h 582378"/>
                <a:gd name="connsiteX93" fmla="*/ 64525 w 410689"/>
                <a:gd name="connsiteY93" fmla="*/ 109390 h 582378"/>
                <a:gd name="connsiteX94" fmla="*/ 56459 w 410689"/>
                <a:gd name="connsiteY94" fmla="*/ 112613 h 582378"/>
                <a:gd name="connsiteX95" fmla="*/ 49200 w 410689"/>
                <a:gd name="connsiteY95" fmla="*/ 109390 h 582378"/>
                <a:gd name="connsiteX96" fmla="*/ 3226 w 410689"/>
                <a:gd name="connsiteY96" fmla="*/ 63458 h 582378"/>
                <a:gd name="connsiteX97" fmla="*/ 0 w 410689"/>
                <a:gd name="connsiteY97" fmla="*/ 56206 h 582378"/>
                <a:gd name="connsiteX98" fmla="*/ 3226 w 410689"/>
                <a:gd name="connsiteY98" fmla="*/ 48148 h 58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410689" h="582378">
                  <a:moveTo>
                    <a:pt x="191224" y="45752"/>
                  </a:moveTo>
                  <a:cubicBezTo>
                    <a:pt x="182349" y="45752"/>
                    <a:pt x="176701" y="57033"/>
                    <a:pt x="175894" y="60256"/>
                  </a:cubicBezTo>
                  <a:lnTo>
                    <a:pt x="168632" y="322123"/>
                  </a:lnTo>
                  <a:cubicBezTo>
                    <a:pt x="167825" y="326151"/>
                    <a:pt x="165405" y="329374"/>
                    <a:pt x="162177" y="330986"/>
                  </a:cubicBezTo>
                  <a:cubicBezTo>
                    <a:pt x="158143" y="332597"/>
                    <a:pt x="154109" y="332597"/>
                    <a:pt x="150881" y="330180"/>
                  </a:cubicBezTo>
                  <a:cubicBezTo>
                    <a:pt x="143620" y="324540"/>
                    <a:pt x="142813" y="314871"/>
                    <a:pt x="141199" y="303590"/>
                  </a:cubicBezTo>
                  <a:cubicBezTo>
                    <a:pt x="140392" y="297144"/>
                    <a:pt x="139585" y="289893"/>
                    <a:pt x="137165" y="282641"/>
                  </a:cubicBezTo>
                  <a:cubicBezTo>
                    <a:pt x="133131" y="264915"/>
                    <a:pt x="115380" y="239937"/>
                    <a:pt x="108118" y="235908"/>
                  </a:cubicBezTo>
                  <a:cubicBezTo>
                    <a:pt x="107311" y="235908"/>
                    <a:pt x="106504" y="235908"/>
                    <a:pt x="105698" y="235908"/>
                  </a:cubicBezTo>
                  <a:cubicBezTo>
                    <a:pt x="101663" y="235908"/>
                    <a:pt x="95208" y="237519"/>
                    <a:pt x="90367" y="241548"/>
                  </a:cubicBezTo>
                  <a:cubicBezTo>
                    <a:pt x="88754" y="243965"/>
                    <a:pt x="86333" y="247188"/>
                    <a:pt x="88754" y="254440"/>
                  </a:cubicBezTo>
                  <a:cubicBezTo>
                    <a:pt x="94402" y="267332"/>
                    <a:pt x="96822" y="281030"/>
                    <a:pt x="100856" y="297144"/>
                  </a:cubicBezTo>
                  <a:cubicBezTo>
                    <a:pt x="104891" y="316482"/>
                    <a:pt x="108925" y="339043"/>
                    <a:pt x="119414" y="366438"/>
                  </a:cubicBezTo>
                  <a:cubicBezTo>
                    <a:pt x="137165" y="414783"/>
                    <a:pt x="201713" y="470380"/>
                    <a:pt x="201713" y="470380"/>
                  </a:cubicBezTo>
                  <a:cubicBezTo>
                    <a:pt x="204134" y="472797"/>
                    <a:pt x="205748" y="476020"/>
                    <a:pt x="205748" y="479243"/>
                  </a:cubicBezTo>
                  <a:lnTo>
                    <a:pt x="205748" y="518724"/>
                  </a:lnTo>
                  <a:cubicBezTo>
                    <a:pt x="205748" y="542091"/>
                    <a:pt x="224305" y="561429"/>
                    <a:pt x="247704" y="561429"/>
                  </a:cubicBezTo>
                  <a:lnTo>
                    <a:pt x="317901" y="561429"/>
                  </a:lnTo>
                  <a:cubicBezTo>
                    <a:pt x="340493" y="561429"/>
                    <a:pt x="359857" y="542091"/>
                    <a:pt x="359857" y="518724"/>
                  </a:cubicBezTo>
                  <a:lnTo>
                    <a:pt x="359857" y="472797"/>
                  </a:lnTo>
                  <a:cubicBezTo>
                    <a:pt x="359857" y="470380"/>
                    <a:pt x="360664" y="467962"/>
                    <a:pt x="362278" y="466351"/>
                  </a:cubicBezTo>
                  <a:cubicBezTo>
                    <a:pt x="376801" y="447819"/>
                    <a:pt x="387290" y="409143"/>
                    <a:pt x="388904" y="401891"/>
                  </a:cubicBezTo>
                  <a:lnTo>
                    <a:pt x="388904" y="256857"/>
                  </a:lnTo>
                  <a:cubicBezTo>
                    <a:pt x="388904" y="247994"/>
                    <a:pt x="385676" y="237519"/>
                    <a:pt x="370346" y="237519"/>
                  </a:cubicBezTo>
                  <a:cubicBezTo>
                    <a:pt x="364698" y="237519"/>
                    <a:pt x="358243" y="255246"/>
                    <a:pt x="356630" y="270555"/>
                  </a:cubicBezTo>
                  <a:cubicBezTo>
                    <a:pt x="355823" y="276195"/>
                    <a:pt x="351789" y="280224"/>
                    <a:pt x="346141" y="280224"/>
                  </a:cubicBezTo>
                  <a:cubicBezTo>
                    <a:pt x="341299" y="280224"/>
                    <a:pt x="336458" y="277001"/>
                    <a:pt x="335651" y="271361"/>
                  </a:cubicBezTo>
                  <a:cubicBezTo>
                    <a:pt x="334845" y="267332"/>
                    <a:pt x="328390" y="234296"/>
                    <a:pt x="328390" y="221404"/>
                  </a:cubicBezTo>
                  <a:cubicBezTo>
                    <a:pt x="328390" y="210930"/>
                    <a:pt x="325162" y="198038"/>
                    <a:pt x="312253" y="198038"/>
                  </a:cubicBezTo>
                  <a:cubicBezTo>
                    <a:pt x="300150" y="198038"/>
                    <a:pt x="296922" y="204484"/>
                    <a:pt x="295309" y="206901"/>
                  </a:cubicBezTo>
                  <a:lnTo>
                    <a:pt x="296115" y="235102"/>
                  </a:lnTo>
                  <a:cubicBezTo>
                    <a:pt x="296115" y="240742"/>
                    <a:pt x="292081" y="245577"/>
                    <a:pt x="286433" y="245577"/>
                  </a:cubicBezTo>
                  <a:cubicBezTo>
                    <a:pt x="280785" y="246383"/>
                    <a:pt x="275944" y="242354"/>
                    <a:pt x="275137" y="236714"/>
                  </a:cubicBezTo>
                  <a:lnTo>
                    <a:pt x="267876" y="193203"/>
                  </a:lnTo>
                  <a:cubicBezTo>
                    <a:pt x="267876" y="188369"/>
                    <a:pt x="265455" y="179506"/>
                    <a:pt x="254966" y="179506"/>
                  </a:cubicBezTo>
                  <a:cubicBezTo>
                    <a:pt x="242863" y="179506"/>
                    <a:pt x="236408" y="186757"/>
                    <a:pt x="234794" y="189980"/>
                  </a:cubicBezTo>
                  <a:lnTo>
                    <a:pt x="229953" y="230268"/>
                  </a:lnTo>
                  <a:cubicBezTo>
                    <a:pt x="229146" y="235908"/>
                    <a:pt x="224305" y="239937"/>
                    <a:pt x="218657" y="239937"/>
                  </a:cubicBezTo>
                  <a:cubicBezTo>
                    <a:pt x="213009" y="239937"/>
                    <a:pt x="208168" y="235102"/>
                    <a:pt x="208168" y="229462"/>
                  </a:cubicBezTo>
                  <a:cubicBezTo>
                    <a:pt x="208168" y="229462"/>
                    <a:pt x="207361" y="61867"/>
                    <a:pt x="207361" y="57033"/>
                  </a:cubicBezTo>
                  <a:cubicBezTo>
                    <a:pt x="207361" y="57033"/>
                    <a:pt x="203327" y="45752"/>
                    <a:pt x="191224" y="45752"/>
                  </a:cubicBezTo>
                  <a:close/>
                  <a:moveTo>
                    <a:pt x="191224" y="23997"/>
                  </a:moveTo>
                  <a:cubicBezTo>
                    <a:pt x="215430" y="23997"/>
                    <a:pt x="229146" y="45752"/>
                    <a:pt x="229146" y="57033"/>
                  </a:cubicBezTo>
                  <a:cubicBezTo>
                    <a:pt x="229146" y="59450"/>
                    <a:pt x="229146" y="117463"/>
                    <a:pt x="229146" y="165002"/>
                  </a:cubicBezTo>
                  <a:cubicBezTo>
                    <a:pt x="235601" y="160974"/>
                    <a:pt x="243670" y="157751"/>
                    <a:pt x="254966" y="157751"/>
                  </a:cubicBezTo>
                  <a:cubicBezTo>
                    <a:pt x="274330" y="157751"/>
                    <a:pt x="284820" y="171448"/>
                    <a:pt x="288047" y="183534"/>
                  </a:cubicBezTo>
                  <a:cubicBezTo>
                    <a:pt x="293695" y="179506"/>
                    <a:pt x="301763" y="176283"/>
                    <a:pt x="312253" y="176283"/>
                  </a:cubicBezTo>
                  <a:cubicBezTo>
                    <a:pt x="334845" y="176283"/>
                    <a:pt x="350175" y="194009"/>
                    <a:pt x="350175" y="221404"/>
                  </a:cubicBezTo>
                  <a:cubicBezTo>
                    <a:pt x="350175" y="222210"/>
                    <a:pt x="350175" y="223822"/>
                    <a:pt x="350175" y="225433"/>
                  </a:cubicBezTo>
                  <a:cubicBezTo>
                    <a:pt x="355016" y="219793"/>
                    <a:pt x="361471" y="215764"/>
                    <a:pt x="370346" y="215764"/>
                  </a:cubicBezTo>
                  <a:cubicBezTo>
                    <a:pt x="394552" y="215764"/>
                    <a:pt x="410689" y="231879"/>
                    <a:pt x="410689" y="256857"/>
                  </a:cubicBezTo>
                  <a:lnTo>
                    <a:pt x="410689" y="403503"/>
                  </a:lnTo>
                  <a:cubicBezTo>
                    <a:pt x="410689" y="404308"/>
                    <a:pt x="410689" y="405114"/>
                    <a:pt x="409882" y="405920"/>
                  </a:cubicBezTo>
                  <a:cubicBezTo>
                    <a:pt x="409882" y="408337"/>
                    <a:pt x="399393" y="451847"/>
                    <a:pt x="380835" y="476825"/>
                  </a:cubicBezTo>
                  <a:lnTo>
                    <a:pt x="380835" y="518724"/>
                  </a:lnTo>
                  <a:cubicBezTo>
                    <a:pt x="380835" y="554177"/>
                    <a:pt x="352595" y="582378"/>
                    <a:pt x="317901" y="582378"/>
                  </a:cubicBezTo>
                  <a:lnTo>
                    <a:pt x="247704" y="582378"/>
                  </a:lnTo>
                  <a:cubicBezTo>
                    <a:pt x="213009" y="582378"/>
                    <a:pt x="183963" y="554177"/>
                    <a:pt x="183963" y="518724"/>
                  </a:cubicBezTo>
                  <a:lnTo>
                    <a:pt x="183963" y="484077"/>
                  </a:lnTo>
                  <a:cubicBezTo>
                    <a:pt x="169439" y="470380"/>
                    <a:pt x="116187" y="421229"/>
                    <a:pt x="99243" y="373690"/>
                  </a:cubicBezTo>
                  <a:cubicBezTo>
                    <a:pt x="88754" y="344683"/>
                    <a:pt x="83106" y="320511"/>
                    <a:pt x="79878" y="301173"/>
                  </a:cubicBezTo>
                  <a:cubicBezTo>
                    <a:pt x="76651" y="286670"/>
                    <a:pt x="73423" y="272972"/>
                    <a:pt x="69389" y="262497"/>
                  </a:cubicBezTo>
                  <a:cubicBezTo>
                    <a:pt x="63741" y="247994"/>
                    <a:pt x="66162" y="235102"/>
                    <a:pt x="76651" y="225433"/>
                  </a:cubicBezTo>
                  <a:cubicBezTo>
                    <a:pt x="87947" y="214958"/>
                    <a:pt x="106504" y="210930"/>
                    <a:pt x="117800" y="216570"/>
                  </a:cubicBezTo>
                  <a:cubicBezTo>
                    <a:pt x="127483" y="221404"/>
                    <a:pt x="139585" y="237519"/>
                    <a:pt x="148461" y="254440"/>
                  </a:cubicBezTo>
                  <a:lnTo>
                    <a:pt x="154109" y="57838"/>
                  </a:lnTo>
                  <a:cubicBezTo>
                    <a:pt x="154109" y="57033"/>
                    <a:pt x="154109" y="56227"/>
                    <a:pt x="154916" y="55421"/>
                  </a:cubicBezTo>
                  <a:cubicBezTo>
                    <a:pt x="158143" y="43335"/>
                    <a:pt x="170246" y="23997"/>
                    <a:pt x="191224" y="23997"/>
                  </a:cubicBezTo>
                  <a:close/>
                  <a:moveTo>
                    <a:pt x="317921" y="3022"/>
                  </a:moveTo>
                  <a:cubicBezTo>
                    <a:pt x="321954" y="-1007"/>
                    <a:pt x="329213" y="-1007"/>
                    <a:pt x="333246" y="3022"/>
                  </a:cubicBezTo>
                  <a:lnTo>
                    <a:pt x="379220" y="48148"/>
                  </a:lnTo>
                  <a:cubicBezTo>
                    <a:pt x="380833" y="50565"/>
                    <a:pt x="382446" y="52983"/>
                    <a:pt x="382446" y="56206"/>
                  </a:cubicBezTo>
                  <a:cubicBezTo>
                    <a:pt x="382446" y="58623"/>
                    <a:pt x="380833" y="61847"/>
                    <a:pt x="379220" y="63458"/>
                  </a:cubicBezTo>
                  <a:lnTo>
                    <a:pt x="333246" y="109390"/>
                  </a:lnTo>
                  <a:cubicBezTo>
                    <a:pt x="330826" y="111001"/>
                    <a:pt x="328406" y="112613"/>
                    <a:pt x="325987" y="112613"/>
                  </a:cubicBezTo>
                  <a:cubicBezTo>
                    <a:pt x="322760" y="112613"/>
                    <a:pt x="320341" y="111001"/>
                    <a:pt x="317921" y="109390"/>
                  </a:cubicBezTo>
                  <a:cubicBezTo>
                    <a:pt x="313888" y="105361"/>
                    <a:pt x="313888" y="98108"/>
                    <a:pt x="317921" y="94079"/>
                  </a:cubicBezTo>
                  <a:lnTo>
                    <a:pt x="345344" y="66682"/>
                  </a:lnTo>
                  <a:lnTo>
                    <a:pt x="261462" y="66682"/>
                  </a:lnTo>
                  <a:cubicBezTo>
                    <a:pt x="255009" y="66682"/>
                    <a:pt x="250170" y="61847"/>
                    <a:pt x="250170" y="56206"/>
                  </a:cubicBezTo>
                  <a:cubicBezTo>
                    <a:pt x="250170" y="50565"/>
                    <a:pt x="255009" y="45730"/>
                    <a:pt x="261462" y="45730"/>
                  </a:cubicBezTo>
                  <a:lnTo>
                    <a:pt x="345344" y="45730"/>
                  </a:lnTo>
                  <a:lnTo>
                    <a:pt x="317921" y="18333"/>
                  </a:lnTo>
                  <a:cubicBezTo>
                    <a:pt x="313888" y="14304"/>
                    <a:pt x="313888" y="7051"/>
                    <a:pt x="317921" y="3022"/>
                  </a:cubicBezTo>
                  <a:close/>
                  <a:moveTo>
                    <a:pt x="49200" y="3022"/>
                  </a:moveTo>
                  <a:cubicBezTo>
                    <a:pt x="53233" y="-1007"/>
                    <a:pt x="60492" y="-1007"/>
                    <a:pt x="64525" y="3022"/>
                  </a:cubicBezTo>
                  <a:cubicBezTo>
                    <a:pt x="68558" y="7051"/>
                    <a:pt x="68558" y="14304"/>
                    <a:pt x="64525" y="18333"/>
                  </a:cubicBezTo>
                  <a:lnTo>
                    <a:pt x="37102" y="45730"/>
                  </a:lnTo>
                  <a:lnTo>
                    <a:pt x="120984" y="45730"/>
                  </a:lnTo>
                  <a:cubicBezTo>
                    <a:pt x="127437" y="45730"/>
                    <a:pt x="132276" y="50565"/>
                    <a:pt x="132276" y="56206"/>
                  </a:cubicBezTo>
                  <a:cubicBezTo>
                    <a:pt x="132276" y="61847"/>
                    <a:pt x="127437" y="66682"/>
                    <a:pt x="120984" y="66682"/>
                  </a:cubicBezTo>
                  <a:lnTo>
                    <a:pt x="37102" y="66682"/>
                  </a:lnTo>
                  <a:lnTo>
                    <a:pt x="64525" y="94079"/>
                  </a:lnTo>
                  <a:cubicBezTo>
                    <a:pt x="68558" y="98108"/>
                    <a:pt x="68558" y="105361"/>
                    <a:pt x="64525" y="109390"/>
                  </a:cubicBezTo>
                  <a:cubicBezTo>
                    <a:pt x="62105" y="111001"/>
                    <a:pt x="59686" y="112613"/>
                    <a:pt x="56459" y="112613"/>
                  </a:cubicBezTo>
                  <a:cubicBezTo>
                    <a:pt x="54040" y="112613"/>
                    <a:pt x="51620" y="111001"/>
                    <a:pt x="49200" y="109390"/>
                  </a:cubicBezTo>
                  <a:lnTo>
                    <a:pt x="3226" y="63458"/>
                  </a:lnTo>
                  <a:cubicBezTo>
                    <a:pt x="1613" y="61847"/>
                    <a:pt x="0" y="58623"/>
                    <a:pt x="0" y="56206"/>
                  </a:cubicBezTo>
                  <a:cubicBezTo>
                    <a:pt x="0" y="52983"/>
                    <a:pt x="1613" y="50565"/>
                    <a:pt x="3226" y="48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FCCFF6CA-9755-43FB-ACEB-48374D336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67872" y="5448323"/>
              <a:ext cx="0" cy="15694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hand_22530">
            <a:extLst>
              <a:ext uri="{FF2B5EF4-FFF2-40B4-BE49-F238E27FC236}">
                <a16:creationId xmlns:a16="http://schemas.microsoft.com/office/drawing/2014/main" id="{8415FAD7-4809-4043-9039-7A07D8AF38EF}"/>
              </a:ext>
            </a:extLst>
          </p:cNvPr>
          <p:cNvSpPr>
            <a:spLocks noChangeAspect="1"/>
          </p:cNvSpPr>
          <p:nvPr/>
        </p:nvSpPr>
        <p:spPr bwMode="auto">
          <a:xfrm>
            <a:off x="10455011" y="3410398"/>
            <a:ext cx="373339" cy="609685"/>
          </a:xfrm>
          <a:custGeom>
            <a:avLst/>
            <a:gdLst>
              <a:gd name="connsiteX0" fmla="*/ 89687 w 370715"/>
              <a:gd name="connsiteY0" fmla="*/ 2243 h 605399"/>
              <a:gd name="connsiteX1" fmla="*/ 125778 w 370715"/>
              <a:gd name="connsiteY1" fmla="*/ 34575 h 605399"/>
              <a:gd name="connsiteX2" fmla="*/ 125997 w 370715"/>
              <a:gd name="connsiteY2" fmla="*/ 34793 h 605399"/>
              <a:gd name="connsiteX3" fmla="*/ 136934 w 370715"/>
              <a:gd name="connsiteY3" fmla="*/ 132443 h 605399"/>
              <a:gd name="connsiteX4" fmla="*/ 136934 w 370715"/>
              <a:gd name="connsiteY4" fmla="*/ 132880 h 605399"/>
              <a:gd name="connsiteX5" fmla="*/ 146340 w 370715"/>
              <a:gd name="connsiteY5" fmla="*/ 230529 h 605399"/>
              <a:gd name="connsiteX6" fmla="*/ 146558 w 370715"/>
              <a:gd name="connsiteY6" fmla="*/ 232059 h 605399"/>
              <a:gd name="connsiteX7" fmla="*/ 147871 w 370715"/>
              <a:gd name="connsiteY7" fmla="*/ 231185 h 605399"/>
              <a:gd name="connsiteX8" fmla="*/ 181338 w 370715"/>
              <a:gd name="connsiteY8" fmla="*/ 221573 h 605399"/>
              <a:gd name="connsiteX9" fmla="*/ 192493 w 370715"/>
              <a:gd name="connsiteY9" fmla="*/ 222883 h 605399"/>
              <a:gd name="connsiteX10" fmla="*/ 224648 w 370715"/>
              <a:gd name="connsiteY10" fmla="*/ 250627 h 605399"/>
              <a:gd name="connsiteX11" fmla="*/ 225085 w 370715"/>
              <a:gd name="connsiteY11" fmla="*/ 251501 h 605399"/>
              <a:gd name="connsiteX12" fmla="*/ 226179 w 370715"/>
              <a:gd name="connsiteY12" fmla="*/ 251064 h 605399"/>
              <a:gd name="connsiteX13" fmla="*/ 252427 w 370715"/>
              <a:gd name="connsiteY13" fmla="*/ 245384 h 605399"/>
              <a:gd name="connsiteX14" fmla="*/ 269051 w 370715"/>
              <a:gd name="connsiteY14" fmla="*/ 248443 h 605399"/>
              <a:gd name="connsiteX15" fmla="*/ 299237 w 370715"/>
              <a:gd name="connsiteY15" fmla="*/ 281429 h 605399"/>
              <a:gd name="connsiteX16" fmla="*/ 299674 w 370715"/>
              <a:gd name="connsiteY16" fmla="*/ 282085 h 605399"/>
              <a:gd name="connsiteX17" fmla="*/ 300112 w 370715"/>
              <a:gd name="connsiteY17" fmla="*/ 282303 h 605399"/>
              <a:gd name="connsiteX18" fmla="*/ 352171 w 370715"/>
              <a:gd name="connsiteY18" fmla="*/ 309173 h 605399"/>
              <a:gd name="connsiteX19" fmla="*/ 365952 w 370715"/>
              <a:gd name="connsiteY19" fmla="*/ 358107 h 605399"/>
              <a:gd name="connsiteX20" fmla="*/ 335547 w 370715"/>
              <a:gd name="connsiteY20" fmla="*/ 567169 h 605399"/>
              <a:gd name="connsiteX21" fmla="*/ 325048 w 370715"/>
              <a:gd name="connsiteY21" fmla="*/ 602559 h 605399"/>
              <a:gd name="connsiteX22" fmla="*/ 314548 w 370715"/>
              <a:gd name="connsiteY22" fmla="*/ 599501 h 605399"/>
              <a:gd name="connsiteX23" fmla="*/ 325485 w 370715"/>
              <a:gd name="connsiteY23" fmla="*/ 563019 h 605399"/>
              <a:gd name="connsiteX24" fmla="*/ 355015 w 370715"/>
              <a:gd name="connsiteY24" fmla="*/ 358544 h 605399"/>
              <a:gd name="connsiteX25" fmla="*/ 355015 w 370715"/>
              <a:gd name="connsiteY25" fmla="*/ 358326 h 605399"/>
              <a:gd name="connsiteX26" fmla="*/ 355015 w 370715"/>
              <a:gd name="connsiteY26" fmla="*/ 357452 h 605399"/>
              <a:gd name="connsiteX27" fmla="*/ 343859 w 370715"/>
              <a:gd name="connsiteY27" fmla="*/ 316164 h 605399"/>
              <a:gd name="connsiteX28" fmla="*/ 295081 w 370715"/>
              <a:gd name="connsiteY28" fmla="*/ 292571 h 605399"/>
              <a:gd name="connsiteX29" fmla="*/ 291581 w 370715"/>
              <a:gd name="connsiteY29" fmla="*/ 292134 h 605399"/>
              <a:gd name="connsiteX30" fmla="*/ 290487 w 370715"/>
              <a:gd name="connsiteY30" fmla="*/ 288857 h 605399"/>
              <a:gd name="connsiteX31" fmla="*/ 265333 w 370715"/>
              <a:gd name="connsiteY31" fmla="*/ 258492 h 605399"/>
              <a:gd name="connsiteX32" fmla="*/ 252427 w 370715"/>
              <a:gd name="connsiteY32" fmla="*/ 256307 h 605399"/>
              <a:gd name="connsiteX33" fmla="*/ 225304 w 370715"/>
              <a:gd name="connsiteY33" fmla="*/ 263516 h 605399"/>
              <a:gd name="connsiteX34" fmla="*/ 220054 w 370715"/>
              <a:gd name="connsiteY34" fmla="*/ 266356 h 605399"/>
              <a:gd name="connsiteX35" fmla="*/ 217648 w 370715"/>
              <a:gd name="connsiteY35" fmla="*/ 260895 h 605399"/>
              <a:gd name="connsiteX36" fmla="*/ 189868 w 370715"/>
              <a:gd name="connsiteY36" fmla="*/ 233369 h 605399"/>
              <a:gd name="connsiteX37" fmla="*/ 181338 w 370715"/>
              <a:gd name="connsiteY37" fmla="*/ 232277 h 605399"/>
              <a:gd name="connsiteX38" fmla="*/ 146996 w 370715"/>
              <a:gd name="connsiteY38" fmla="*/ 244729 h 605399"/>
              <a:gd name="connsiteX39" fmla="*/ 144809 w 370715"/>
              <a:gd name="connsiteY39" fmla="*/ 246477 h 605399"/>
              <a:gd name="connsiteX40" fmla="*/ 142184 w 370715"/>
              <a:gd name="connsiteY40" fmla="*/ 245821 h 605399"/>
              <a:gd name="connsiteX41" fmla="*/ 125997 w 370715"/>
              <a:gd name="connsiteY41" fmla="*/ 133317 h 605399"/>
              <a:gd name="connsiteX42" fmla="*/ 117248 w 370715"/>
              <a:gd name="connsiteY42" fmla="*/ 43094 h 605399"/>
              <a:gd name="connsiteX43" fmla="*/ 117029 w 370715"/>
              <a:gd name="connsiteY43" fmla="*/ 42439 h 605399"/>
              <a:gd name="connsiteX44" fmla="*/ 116373 w 370715"/>
              <a:gd name="connsiteY44" fmla="*/ 42221 h 605399"/>
              <a:gd name="connsiteX45" fmla="*/ 115716 w 370715"/>
              <a:gd name="connsiteY45" fmla="*/ 38725 h 605399"/>
              <a:gd name="connsiteX46" fmla="*/ 89468 w 370715"/>
              <a:gd name="connsiteY46" fmla="*/ 13166 h 605399"/>
              <a:gd name="connsiteX47" fmla="*/ 89031 w 370715"/>
              <a:gd name="connsiteY47" fmla="*/ 13166 h 605399"/>
              <a:gd name="connsiteX48" fmla="*/ 71313 w 370715"/>
              <a:gd name="connsiteY48" fmla="*/ 52707 h 605399"/>
              <a:gd name="connsiteX49" fmla="*/ 66063 w 370715"/>
              <a:gd name="connsiteY49" fmla="*/ 335606 h 605399"/>
              <a:gd name="connsiteX50" fmla="*/ 65844 w 370715"/>
              <a:gd name="connsiteY50" fmla="*/ 339539 h 605399"/>
              <a:gd name="connsiteX51" fmla="*/ 61907 w 370715"/>
              <a:gd name="connsiteY51" fmla="*/ 340412 h 605399"/>
              <a:gd name="connsiteX52" fmla="*/ 36534 w 370715"/>
              <a:gd name="connsiteY52" fmla="*/ 359418 h 605399"/>
              <a:gd name="connsiteX53" fmla="*/ 16847 w 370715"/>
              <a:gd name="connsiteY53" fmla="*/ 426047 h 605399"/>
              <a:gd name="connsiteX54" fmla="*/ 115716 w 370715"/>
              <a:gd name="connsiteY54" fmla="*/ 593165 h 605399"/>
              <a:gd name="connsiteX55" fmla="*/ 115935 w 370715"/>
              <a:gd name="connsiteY55" fmla="*/ 593821 h 605399"/>
              <a:gd name="connsiteX56" fmla="*/ 106748 w 370715"/>
              <a:gd name="connsiteY56" fmla="*/ 599282 h 605399"/>
              <a:gd name="connsiteX57" fmla="*/ 106530 w 370715"/>
              <a:gd name="connsiteY57" fmla="*/ 599064 h 605399"/>
              <a:gd name="connsiteX58" fmla="*/ 7442 w 370715"/>
              <a:gd name="connsiteY58" fmla="*/ 431508 h 605399"/>
              <a:gd name="connsiteX59" fmla="*/ 28440 w 370715"/>
              <a:gd name="connsiteY59" fmla="*/ 352209 h 605399"/>
              <a:gd name="connsiteX60" fmla="*/ 54689 w 370715"/>
              <a:gd name="connsiteY60" fmla="*/ 331674 h 605399"/>
              <a:gd name="connsiteX61" fmla="*/ 55345 w 370715"/>
              <a:gd name="connsiteY61" fmla="*/ 331237 h 605399"/>
              <a:gd name="connsiteX62" fmla="*/ 55345 w 370715"/>
              <a:gd name="connsiteY62" fmla="*/ 330582 h 605399"/>
              <a:gd name="connsiteX63" fmla="*/ 60376 w 370715"/>
              <a:gd name="connsiteY63" fmla="*/ 52270 h 605399"/>
              <a:gd name="connsiteX64" fmla="*/ 88374 w 370715"/>
              <a:gd name="connsiteY64" fmla="*/ 2462 h 605399"/>
              <a:gd name="connsiteX65" fmla="*/ 89687 w 370715"/>
              <a:gd name="connsiteY65" fmla="*/ 2243 h 605399"/>
              <a:gd name="connsiteX66" fmla="*/ 88401 w 370715"/>
              <a:gd name="connsiteY66" fmla="*/ 1218 h 605399"/>
              <a:gd name="connsiteX67" fmla="*/ 59307 w 370715"/>
              <a:gd name="connsiteY67" fmla="*/ 52111 h 605399"/>
              <a:gd name="connsiteX68" fmla="*/ 54276 w 370715"/>
              <a:gd name="connsiteY68" fmla="*/ 330600 h 605399"/>
              <a:gd name="connsiteX69" fmla="*/ 27588 w 370715"/>
              <a:gd name="connsiteY69" fmla="*/ 351568 h 605399"/>
              <a:gd name="connsiteX70" fmla="*/ 6589 w 370715"/>
              <a:gd name="connsiteY70" fmla="*/ 431948 h 605399"/>
              <a:gd name="connsiteX71" fmla="*/ 105682 w 370715"/>
              <a:gd name="connsiteY71" fmla="*/ 599697 h 605399"/>
              <a:gd name="connsiteX72" fmla="*/ 106338 w 370715"/>
              <a:gd name="connsiteY72" fmla="*/ 600789 h 605399"/>
              <a:gd name="connsiteX73" fmla="*/ 117494 w 370715"/>
              <a:gd name="connsiteY73" fmla="*/ 594236 h 605399"/>
              <a:gd name="connsiteX74" fmla="*/ 116619 w 370715"/>
              <a:gd name="connsiteY74" fmla="*/ 592707 h 605399"/>
              <a:gd name="connsiteX75" fmla="*/ 17964 w 370715"/>
              <a:gd name="connsiteY75" fmla="*/ 425395 h 605399"/>
              <a:gd name="connsiteX76" fmla="*/ 37432 w 370715"/>
              <a:gd name="connsiteY76" fmla="*/ 360087 h 605399"/>
              <a:gd name="connsiteX77" fmla="*/ 62369 w 370715"/>
              <a:gd name="connsiteY77" fmla="*/ 341521 h 605399"/>
              <a:gd name="connsiteX78" fmla="*/ 66963 w 370715"/>
              <a:gd name="connsiteY78" fmla="*/ 340429 h 605399"/>
              <a:gd name="connsiteX79" fmla="*/ 67182 w 370715"/>
              <a:gd name="connsiteY79" fmla="*/ 335624 h 605399"/>
              <a:gd name="connsiteX80" fmla="*/ 72432 w 370715"/>
              <a:gd name="connsiteY80" fmla="*/ 52766 h 605399"/>
              <a:gd name="connsiteX81" fmla="*/ 89276 w 370715"/>
              <a:gd name="connsiteY81" fmla="*/ 14323 h 605399"/>
              <a:gd name="connsiteX82" fmla="*/ 89494 w 370715"/>
              <a:gd name="connsiteY82" fmla="*/ 14323 h 605399"/>
              <a:gd name="connsiteX83" fmla="*/ 114432 w 370715"/>
              <a:gd name="connsiteY83" fmla="*/ 39005 h 605399"/>
              <a:gd name="connsiteX84" fmla="*/ 115525 w 370715"/>
              <a:gd name="connsiteY84" fmla="*/ 43374 h 605399"/>
              <a:gd name="connsiteX85" fmla="*/ 116182 w 370715"/>
              <a:gd name="connsiteY85" fmla="*/ 43374 h 605399"/>
              <a:gd name="connsiteX86" fmla="*/ 124932 w 370715"/>
              <a:gd name="connsiteY86" fmla="*/ 133582 h 605399"/>
              <a:gd name="connsiteX87" fmla="*/ 141775 w 370715"/>
              <a:gd name="connsiteY87" fmla="*/ 246944 h 605399"/>
              <a:gd name="connsiteX88" fmla="*/ 145056 w 370715"/>
              <a:gd name="connsiteY88" fmla="*/ 247818 h 605399"/>
              <a:gd name="connsiteX89" fmla="*/ 147681 w 370715"/>
              <a:gd name="connsiteY89" fmla="*/ 245852 h 605399"/>
              <a:gd name="connsiteX90" fmla="*/ 181369 w 370715"/>
              <a:gd name="connsiteY90" fmla="*/ 233620 h 605399"/>
              <a:gd name="connsiteX91" fmla="*/ 189681 w 370715"/>
              <a:gd name="connsiteY91" fmla="*/ 234494 h 605399"/>
              <a:gd name="connsiteX92" fmla="*/ 216806 w 370715"/>
              <a:gd name="connsiteY92" fmla="*/ 261360 h 605399"/>
              <a:gd name="connsiteX93" fmla="*/ 219650 w 370715"/>
              <a:gd name="connsiteY93" fmla="*/ 268131 h 605399"/>
              <a:gd name="connsiteX94" fmla="*/ 225993 w 370715"/>
              <a:gd name="connsiteY94" fmla="*/ 264418 h 605399"/>
              <a:gd name="connsiteX95" fmla="*/ 252462 w 370715"/>
              <a:gd name="connsiteY95" fmla="*/ 257428 h 605399"/>
              <a:gd name="connsiteX96" fmla="*/ 264931 w 370715"/>
              <a:gd name="connsiteY96" fmla="*/ 259612 h 605399"/>
              <a:gd name="connsiteX97" fmla="*/ 289430 w 370715"/>
              <a:gd name="connsiteY97" fmla="*/ 289318 h 605399"/>
              <a:gd name="connsiteX98" fmla="*/ 290743 w 370715"/>
              <a:gd name="connsiteY98" fmla="*/ 293250 h 605399"/>
              <a:gd name="connsiteX99" fmla="*/ 295118 w 370715"/>
              <a:gd name="connsiteY99" fmla="*/ 293686 h 605399"/>
              <a:gd name="connsiteX100" fmla="*/ 343024 w 370715"/>
              <a:gd name="connsiteY100" fmla="*/ 316839 h 605399"/>
              <a:gd name="connsiteX101" fmla="*/ 353961 w 370715"/>
              <a:gd name="connsiteY101" fmla="*/ 357247 h 605399"/>
              <a:gd name="connsiteX102" fmla="*/ 353961 w 370715"/>
              <a:gd name="connsiteY102" fmla="*/ 358121 h 605399"/>
              <a:gd name="connsiteX103" fmla="*/ 353961 w 370715"/>
              <a:gd name="connsiteY103" fmla="*/ 358776 h 605399"/>
              <a:gd name="connsiteX104" fmla="*/ 324430 w 370715"/>
              <a:gd name="connsiteY104" fmla="*/ 562565 h 605399"/>
              <a:gd name="connsiteX105" fmla="*/ 313274 w 370715"/>
              <a:gd name="connsiteY105" fmla="*/ 600134 h 605399"/>
              <a:gd name="connsiteX106" fmla="*/ 325961 w 370715"/>
              <a:gd name="connsiteY106" fmla="*/ 603847 h 605399"/>
              <a:gd name="connsiteX107" fmla="*/ 336680 w 370715"/>
              <a:gd name="connsiteY107" fmla="*/ 567370 h 605399"/>
              <a:gd name="connsiteX108" fmla="*/ 367086 w 370715"/>
              <a:gd name="connsiteY108" fmla="*/ 357903 h 605399"/>
              <a:gd name="connsiteX109" fmla="*/ 353086 w 370715"/>
              <a:gd name="connsiteY109" fmla="*/ 308539 h 605399"/>
              <a:gd name="connsiteX110" fmla="*/ 300368 w 370715"/>
              <a:gd name="connsiteY110" fmla="*/ 281236 h 605399"/>
              <a:gd name="connsiteX111" fmla="*/ 269524 w 370715"/>
              <a:gd name="connsiteY111" fmla="*/ 247381 h 605399"/>
              <a:gd name="connsiteX112" fmla="*/ 252243 w 370715"/>
              <a:gd name="connsiteY112" fmla="*/ 244323 h 605399"/>
              <a:gd name="connsiteX113" fmla="*/ 225775 w 370715"/>
              <a:gd name="connsiteY113" fmla="*/ 250002 h 605399"/>
              <a:gd name="connsiteX114" fmla="*/ 192744 w 370715"/>
              <a:gd name="connsiteY114" fmla="*/ 221825 h 605399"/>
              <a:gd name="connsiteX115" fmla="*/ 181369 w 370715"/>
              <a:gd name="connsiteY115" fmla="*/ 220515 h 605399"/>
              <a:gd name="connsiteX116" fmla="*/ 147463 w 370715"/>
              <a:gd name="connsiteY116" fmla="*/ 230344 h 605399"/>
              <a:gd name="connsiteX117" fmla="*/ 138056 w 370715"/>
              <a:gd name="connsiteY117" fmla="*/ 132927 h 605399"/>
              <a:gd name="connsiteX118" fmla="*/ 138056 w 370715"/>
              <a:gd name="connsiteY118" fmla="*/ 132490 h 605399"/>
              <a:gd name="connsiteX119" fmla="*/ 126900 w 370715"/>
              <a:gd name="connsiteY119" fmla="*/ 34418 h 605399"/>
              <a:gd name="connsiteX120" fmla="*/ 89713 w 370715"/>
              <a:gd name="connsiteY120" fmla="*/ 1218 h 605399"/>
              <a:gd name="connsiteX121" fmla="*/ 88401 w 370715"/>
              <a:gd name="connsiteY121" fmla="*/ 1218 h 605399"/>
              <a:gd name="connsiteX122" fmla="*/ 88374 w 370715"/>
              <a:gd name="connsiteY122" fmla="*/ 59 h 605399"/>
              <a:gd name="connsiteX123" fmla="*/ 127747 w 370715"/>
              <a:gd name="connsiteY123" fmla="*/ 33919 h 605399"/>
              <a:gd name="connsiteX124" fmla="*/ 139121 w 370715"/>
              <a:gd name="connsiteY124" fmla="*/ 132224 h 605399"/>
              <a:gd name="connsiteX125" fmla="*/ 139121 w 370715"/>
              <a:gd name="connsiteY125" fmla="*/ 132661 h 605399"/>
              <a:gd name="connsiteX126" fmla="*/ 148308 w 370715"/>
              <a:gd name="connsiteY126" fmla="*/ 228563 h 605399"/>
              <a:gd name="connsiteX127" fmla="*/ 181338 w 370715"/>
              <a:gd name="connsiteY127" fmla="*/ 219170 h 605399"/>
              <a:gd name="connsiteX128" fmla="*/ 192931 w 370715"/>
              <a:gd name="connsiteY128" fmla="*/ 220699 h 605399"/>
              <a:gd name="connsiteX129" fmla="*/ 226179 w 370715"/>
              <a:gd name="connsiteY129" fmla="*/ 248661 h 605399"/>
              <a:gd name="connsiteX130" fmla="*/ 252208 w 370715"/>
              <a:gd name="connsiteY130" fmla="*/ 243200 h 605399"/>
              <a:gd name="connsiteX131" fmla="*/ 269926 w 370715"/>
              <a:gd name="connsiteY131" fmla="*/ 246258 h 605399"/>
              <a:gd name="connsiteX132" fmla="*/ 301205 w 370715"/>
              <a:gd name="connsiteY132" fmla="*/ 280119 h 605399"/>
              <a:gd name="connsiteX133" fmla="*/ 353921 w 370715"/>
              <a:gd name="connsiteY133" fmla="*/ 307644 h 605399"/>
              <a:gd name="connsiteX134" fmla="*/ 368139 w 370715"/>
              <a:gd name="connsiteY134" fmla="*/ 358107 h 605399"/>
              <a:gd name="connsiteX135" fmla="*/ 337516 w 370715"/>
              <a:gd name="connsiteY135" fmla="*/ 567825 h 605399"/>
              <a:gd name="connsiteX136" fmla="*/ 326579 w 370715"/>
              <a:gd name="connsiteY136" fmla="*/ 605399 h 605399"/>
              <a:gd name="connsiteX137" fmla="*/ 311924 w 370715"/>
              <a:gd name="connsiteY137" fmla="*/ 601030 h 605399"/>
              <a:gd name="connsiteX138" fmla="*/ 323298 w 370715"/>
              <a:gd name="connsiteY138" fmla="*/ 562145 h 605399"/>
              <a:gd name="connsiteX139" fmla="*/ 352827 w 370715"/>
              <a:gd name="connsiteY139" fmla="*/ 358763 h 605399"/>
              <a:gd name="connsiteX140" fmla="*/ 352827 w 370715"/>
              <a:gd name="connsiteY140" fmla="*/ 358326 h 605399"/>
              <a:gd name="connsiteX141" fmla="*/ 352827 w 370715"/>
              <a:gd name="connsiteY141" fmla="*/ 357234 h 605399"/>
              <a:gd name="connsiteX142" fmla="*/ 342109 w 370715"/>
              <a:gd name="connsiteY142" fmla="*/ 317693 h 605399"/>
              <a:gd name="connsiteX143" fmla="*/ 294862 w 370715"/>
              <a:gd name="connsiteY143" fmla="*/ 294755 h 605399"/>
              <a:gd name="connsiteX144" fmla="*/ 290050 w 370715"/>
              <a:gd name="connsiteY144" fmla="*/ 294318 h 605399"/>
              <a:gd name="connsiteX145" fmla="*/ 288300 w 370715"/>
              <a:gd name="connsiteY145" fmla="*/ 289512 h 605399"/>
              <a:gd name="connsiteX146" fmla="*/ 264458 w 370715"/>
              <a:gd name="connsiteY146" fmla="*/ 260676 h 605399"/>
              <a:gd name="connsiteX147" fmla="*/ 252208 w 370715"/>
              <a:gd name="connsiteY147" fmla="*/ 258492 h 605399"/>
              <a:gd name="connsiteX148" fmla="*/ 226397 w 370715"/>
              <a:gd name="connsiteY148" fmla="*/ 265482 h 605399"/>
              <a:gd name="connsiteX149" fmla="*/ 219179 w 370715"/>
              <a:gd name="connsiteY149" fmla="*/ 269633 h 605399"/>
              <a:gd name="connsiteX150" fmla="*/ 215679 w 370715"/>
              <a:gd name="connsiteY150" fmla="*/ 261987 h 605399"/>
              <a:gd name="connsiteX151" fmla="*/ 189212 w 370715"/>
              <a:gd name="connsiteY151" fmla="*/ 235554 h 605399"/>
              <a:gd name="connsiteX152" fmla="*/ 181338 w 370715"/>
              <a:gd name="connsiteY152" fmla="*/ 234680 h 605399"/>
              <a:gd name="connsiteX153" fmla="*/ 148308 w 370715"/>
              <a:gd name="connsiteY153" fmla="*/ 246695 h 605399"/>
              <a:gd name="connsiteX154" fmla="*/ 145246 w 370715"/>
              <a:gd name="connsiteY154" fmla="*/ 249098 h 605399"/>
              <a:gd name="connsiteX155" fmla="*/ 141309 w 370715"/>
              <a:gd name="connsiteY155" fmla="*/ 247787 h 605399"/>
              <a:gd name="connsiteX156" fmla="*/ 123810 w 370715"/>
              <a:gd name="connsiteY156" fmla="*/ 133535 h 605399"/>
              <a:gd name="connsiteX157" fmla="*/ 115060 w 370715"/>
              <a:gd name="connsiteY157" fmla="*/ 44405 h 605399"/>
              <a:gd name="connsiteX158" fmla="*/ 114404 w 370715"/>
              <a:gd name="connsiteY158" fmla="*/ 44187 h 605399"/>
              <a:gd name="connsiteX159" fmla="*/ 113310 w 370715"/>
              <a:gd name="connsiteY159" fmla="*/ 39162 h 605399"/>
              <a:gd name="connsiteX160" fmla="*/ 89468 w 370715"/>
              <a:gd name="connsiteY160" fmla="*/ 15351 h 605399"/>
              <a:gd name="connsiteX161" fmla="*/ 89249 w 370715"/>
              <a:gd name="connsiteY161" fmla="*/ 15351 h 605399"/>
              <a:gd name="connsiteX162" fmla="*/ 73500 w 370715"/>
              <a:gd name="connsiteY162" fmla="*/ 52925 h 605399"/>
              <a:gd name="connsiteX163" fmla="*/ 68251 w 370715"/>
              <a:gd name="connsiteY163" fmla="*/ 335606 h 605399"/>
              <a:gd name="connsiteX164" fmla="*/ 68032 w 370715"/>
              <a:gd name="connsiteY164" fmla="*/ 341286 h 605399"/>
              <a:gd name="connsiteX165" fmla="*/ 62563 w 370715"/>
              <a:gd name="connsiteY165" fmla="*/ 342597 h 605399"/>
              <a:gd name="connsiteX166" fmla="*/ 38284 w 370715"/>
              <a:gd name="connsiteY166" fmla="*/ 360947 h 605399"/>
              <a:gd name="connsiteX167" fmla="*/ 18816 w 370715"/>
              <a:gd name="connsiteY167" fmla="*/ 424955 h 605399"/>
              <a:gd name="connsiteX168" fmla="*/ 117466 w 370715"/>
              <a:gd name="connsiteY168" fmla="*/ 592073 h 605399"/>
              <a:gd name="connsiteX169" fmla="*/ 118998 w 370715"/>
              <a:gd name="connsiteY169" fmla="*/ 594476 h 605399"/>
              <a:gd name="connsiteX170" fmla="*/ 105873 w 370715"/>
              <a:gd name="connsiteY170" fmla="*/ 602341 h 605399"/>
              <a:gd name="connsiteX171" fmla="*/ 104561 w 370715"/>
              <a:gd name="connsiteY171" fmla="*/ 600375 h 605399"/>
              <a:gd name="connsiteX172" fmla="*/ 5473 w 370715"/>
              <a:gd name="connsiteY172" fmla="*/ 432601 h 605399"/>
              <a:gd name="connsiteX173" fmla="*/ 26691 w 370715"/>
              <a:gd name="connsiteY173" fmla="*/ 350680 h 605399"/>
              <a:gd name="connsiteX174" fmla="*/ 53158 w 370715"/>
              <a:gd name="connsiteY174" fmla="*/ 329927 h 605399"/>
              <a:gd name="connsiteX175" fmla="*/ 58189 w 370715"/>
              <a:gd name="connsiteY175" fmla="*/ 52051 h 605399"/>
              <a:gd name="connsiteX176" fmla="*/ 88374 w 370715"/>
              <a:gd name="connsiteY176" fmla="*/ 59 h 605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</a:cxnLst>
            <a:rect l="l" t="t" r="r" b="b"/>
            <a:pathLst>
              <a:path w="370715" h="605399">
                <a:moveTo>
                  <a:pt x="89687" y="2243"/>
                </a:moveTo>
                <a:cubicBezTo>
                  <a:pt x="106092" y="2243"/>
                  <a:pt x="122060" y="21467"/>
                  <a:pt x="125778" y="34575"/>
                </a:cubicBezTo>
                <a:lnTo>
                  <a:pt x="125997" y="34793"/>
                </a:lnTo>
                <a:cubicBezTo>
                  <a:pt x="128841" y="39818"/>
                  <a:pt x="130809" y="59042"/>
                  <a:pt x="136934" y="132443"/>
                </a:cubicBezTo>
                <a:lnTo>
                  <a:pt x="136934" y="132880"/>
                </a:lnTo>
                <a:cubicBezTo>
                  <a:pt x="139559" y="166522"/>
                  <a:pt x="143496" y="212834"/>
                  <a:pt x="146340" y="230529"/>
                </a:cubicBezTo>
                <a:lnTo>
                  <a:pt x="146558" y="232059"/>
                </a:lnTo>
                <a:lnTo>
                  <a:pt x="147871" y="231185"/>
                </a:lnTo>
                <a:cubicBezTo>
                  <a:pt x="155745" y="226816"/>
                  <a:pt x="167995" y="221573"/>
                  <a:pt x="181338" y="221573"/>
                </a:cubicBezTo>
                <a:cubicBezTo>
                  <a:pt x="185056" y="221573"/>
                  <a:pt x="188993" y="222010"/>
                  <a:pt x="192493" y="222883"/>
                </a:cubicBezTo>
                <a:cubicBezTo>
                  <a:pt x="205836" y="226160"/>
                  <a:pt x="216554" y="235554"/>
                  <a:pt x="224648" y="250627"/>
                </a:cubicBezTo>
                <a:lnTo>
                  <a:pt x="225085" y="251501"/>
                </a:lnTo>
                <a:lnTo>
                  <a:pt x="226179" y="251064"/>
                </a:lnTo>
                <a:cubicBezTo>
                  <a:pt x="232303" y="248443"/>
                  <a:pt x="241709" y="245384"/>
                  <a:pt x="252427" y="245384"/>
                </a:cubicBezTo>
                <a:cubicBezTo>
                  <a:pt x="258333" y="245384"/>
                  <a:pt x="264020" y="246477"/>
                  <a:pt x="269051" y="248443"/>
                </a:cubicBezTo>
                <a:cubicBezTo>
                  <a:pt x="282613" y="253467"/>
                  <a:pt x="292675" y="264608"/>
                  <a:pt x="299237" y="281429"/>
                </a:cubicBezTo>
                <a:lnTo>
                  <a:pt x="299674" y="282085"/>
                </a:lnTo>
                <a:lnTo>
                  <a:pt x="300112" y="282303"/>
                </a:lnTo>
                <a:cubicBezTo>
                  <a:pt x="310392" y="283832"/>
                  <a:pt x="335766" y="289731"/>
                  <a:pt x="352171" y="309173"/>
                </a:cubicBezTo>
                <a:cubicBezTo>
                  <a:pt x="362889" y="322062"/>
                  <a:pt x="367483" y="338446"/>
                  <a:pt x="365952" y="358107"/>
                </a:cubicBezTo>
                <a:cubicBezTo>
                  <a:pt x="367483" y="370778"/>
                  <a:pt x="379295" y="483501"/>
                  <a:pt x="335547" y="567169"/>
                </a:cubicBezTo>
                <a:lnTo>
                  <a:pt x="325048" y="602559"/>
                </a:lnTo>
                <a:lnTo>
                  <a:pt x="314548" y="599501"/>
                </a:lnTo>
                <a:lnTo>
                  <a:pt x="325485" y="563019"/>
                </a:lnTo>
                <a:cubicBezTo>
                  <a:pt x="368795" y="480006"/>
                  <a:pt x="355671" y="363569"/>
                  <a:pt x="355015" y="358544"/>
                </a:cubicBezTo>
                <a:lnTo>
                  <a:pt x="355015" y="358326"/>
                </a:lnTo>
                <a:lnTo>
                  <a:pt x="355015" y="357452"/>
                </a:lnTo>
                <a:cubicBezTo>
                  <a:pt x="356546" y="340849"/>
                  <a:pt x="352827" y="326868"/>
                  <a:pt x="343859" y="316164"/>
                </a:cubicBezTo>
                <a:cubicBezTo>
                  <a:pt x="326798" y="295629"/>
                  <a:pt x="296393" y="292571"/>
                  <a:pt x="295081" y="292571"/>
                </a:cubicBezTo>
                <a:lnTo>
                  <a:pt x="291581" y="292134"/>
                </a:lnTo>
                <a:lnTo>
                  <a:pt x="290487" y="288857"/>
                </a:lnTo>
                <a:cubicBezTo>
                  <a:pt x="285019" y="272910"/>
                  <a:pt x="276488" y="262642"/>
                  <a:pt x="265333" y="258492"/>
                </a:cubicBezTo>
                <a:cubicBezTo>
                  <a:pt x="261395" y="256962"/>
                  <a:pt x="257021" y="256307"/>
                  <a:pt x="252427" y="256307"/>
                </a:cubicBezTo>
                <a:cubicBezTo>
                  <a:pt x="238647" y="256307"/>
                  <a:pt x="226835" y="262642"/>
                  <a:pt x="225304" y="263516"/>
                </a:cubicBezTo>
                <a:lnTo>
                  <a:pt x="220054" y="266356"/>
                </a:lnTo>
                <a:lnTo>
                  <a:pt x="217648" y="260895"/>
                </a:lnTo>
                <a:cubicBezTo>
                  <a:pt x="210867" y="245603"/>
                  <a:pt x="201461" y="236209"/>
                  <a:pt x="189868" y="233369"/>
                </a:cubicBezTo>
                <a:cubicBezTo>
                  <a:pt x="187243" y="232714"/>
                  <a:pt x="184181" y="232277"/>
                  <a:pt x="181338" y="232277"/>
                </a:cubicBezTo>
                <a:cubicBezTo>
                  <a:pt x="164057" y="232277"/>
                  <a:pt x="148746" y="243418"/>
                  <a:pt x="146996" y="244729"/>
                </a:cubicBezTo>
                <a:lnTo>
                  <a:pt x="144809" y="246477"/>
                </a:lnTo>
                <a:lnTo>
                  <a:pt x="142184" y="245821"/>
                </a:lnTo>
                <a:cubicBezTo>
                  <a:pt x="136278" y="244074"/>
                  <a:pt x="134965" y="240360"/>
                  <a:pt x="125997" y="133317"/>
                </a:cubicBezTo>
                <a:cubicBezTo>
                  <a:pt x="123154" y="98582"/>
                  <a:pt x="119654" y="55328"/>
                  <a:pt x="117248" y="43094"/>
                </a:cubicBezTo>
                <a:lnTo>
                  <a:pt x="117029" y="42439"/>
                </a:lnTo>
                <a:lnTo>
                  <a:pt x="116373" y="42221"/>
                </a:lnTo>
                <a:lnTo>
                  <a:pt x="115716" y="38725"/>
                </a:lnTo>
                <a:cubicBezTo>
                  <a:pt x="113529" y="29113"/>
                  <a:pt x="100405" y="13166"/>
                  <a:pt x="89468" y="13166"/>
                </a:cubicBezTo>
                <a:lnTo>
                  <a:pt x="89031" y="13166"/>
                </a:lnTo>
                <a:cubicBezTo>
                  <a:pt x="80062" y="13821"/>
                  <a:pt x="73500" y="28021"/>
                  <a:pt x="71313" y="52707"/>
                </a:cubicBezTo>
                <a:cubicBezTo>
                  <a:pt x="71313" y="221791"/>
                  <a:pt x="66063" y="334514"/>
                  <a:pt x="66063" y="335606"/>
                </a:cubicBezTo>
                <a:lnTo>
                  <a:pt x="65844" y="339539"/>
                </a:lnTo>
                <a:lnTo>
                  <a:pt x="61907" y="340412"/>
                </a:lnTo>
                <a:cubicBezTo>
                  <a:pt x="52283" y="343034"/>
                  <a:pt x="40471" y="355049"/>
                  <a:pt x="36534" y="359418"/>
                </a:cubicBezTo>
                <a:cubicBezTo>
                  <a:pt x="1317" y="398303"/>
                  <a:pt x="16191" y="424955"/>
                  <a:pt x="16847" y="426047"/>
                </a:cubicBezTo>
                <a:cubicBezTo>
                  <a:pt x="47252" y="479132"/>
                  <a:pt x="108717" y="581806"/>
                  <a:pt x="115716" y="593165"/>
                </a:cubicBezTo>
                <a:lnTo>
                  <a:pt x="115935" y="593821"/>
                </a:lnTo>
                <a:lnTo>
                  <a:pt x="106748" y="599282"/>
                </a:lnTo>
                <a:lnTo>
                  <a:pt x="106530" y="599064"/>
                </a:lnTo>
                <a:cubicBezTo>
                  <a:pt x="105873" y="598190"/>
                  <a:pt x="39596" y="487651"/>
                  <a:pt x="7442" y="431508"/>
                </a:cubicBezTo>
                <a:cubicBezTo>
                  <a:pt x="6567" y="429979"/>
                  <a:pt x="-12463" y="397429"/>
                  <a:pt x="28440" y="352209"/>
                </a:cubicBezTo>
                <a:cubicBezTo>
                  <a:pt x="29753" y="350680"/>
                  <a:pt x="41783" y="337136"/>
                  <a:pt x="54689" y="331674"/>
                </a:cubicBezTo>
                <a:lnTo>
                  <a:pt x="55345" y="331237"/>
                </a:lnTo>
                <a:lnTo>
                  <a:pt x="55345" y="330582"/>
                </a:lnTo>
                <a:cubicBezTo>
                  <a:pt x="56220" y="310266"/>
                  <a:pt x="60376" y="200819"/>
                  <a:pt x="60376" y="52270"/>
                </a:cubicBezTo>
                <a:cubicBezTo>
                  <a:pt x="63876" y="12292"/>
                  <a:pt x="77656" y="3117"/>
                  <a:pt x="88374" y="2462"/>
                </a:cubicBezTo>
                <a:cubicBezTo>
                  <a:pt x="88812" y="2243"/>
                  <a:pt x="89249" y="2243"/>
                  <a:pt x="89687" y="2243"/>
                </a:cubicBezTo>
                <a:close/>
                <a:moveTo>
                  <a:pt x="88401" y="1218"/>
                </a:moveTo>
                <a:cubicBezTo>
                  <a:pt x="77026" y="2092"/>
                  <a:pt x="63026" y="11265"/>
                  <a:pt x="59307" y="52111"/>
                </a:cubicBezTo>
                <a:cubicBezTo>
                  <a:pt x="59307" y="199764"/>
                  <a:pt x="55151" y="308102"/>
                  <a:pt x="54276" y="330600"/>
                </a:cubicBezTo>
                <a:cubicBezTo>
                  <a:pt x="41151" y="336279"/>
                  <a:pt x="28901" y="350039"/>
                  <a:pt x="27588" y="351568"/>
                </a:cubicBezTo>
                <a:cubicBezTo>
                  <a:pt x="-13755" y="397219"/>
                  <a:pt x="5714" y="430638"/>
                  <a:pt x="6589" y="431948"/>
                </a:cubicBezTo>
                <a:cubicBezTo>
                  <a:pt x="38526" y="488083"/>
                  <a:pt x="105025" y="598823"/>
                  <a:pt x="105682" y="599697"/>
                </a:cubicBezTo>
                <a:lnTo>
                  <a:pt x="106338" y="600789"/>
                </a:lnTo>
                <a:lnTo>
                  <a:pt x="117494" y="594236"/>
                </a:lnTo>
                <a:lnTo>
                  <a:pt x="116619" y="592707"/>
                </a:lnTo>
                <a:cubicBezTo>
                  <a:pt x="109838" y="581131"/>
                  <a:pt x="48151" y="478472"/>
                  <a:pt x="17964" y="425395"/>
                </a:cubicBezTo>
                <a:cubicBezTo>
                  <a:pt x="17307" y="424303"/>
                  <a:pt x="2651" y="398529"/>
                  <a:pt x="37432" y="360087"/>
                </a:cubicBezTo>
                <a:cubicBezTo>
                  <a:pt x="41151" y="355937"/>
                  <a:pt x="52963" y="344142"/>
                  <a:pt x="62369" y="341521"/>
                </a:cubicBezTo>
                <a:lnTo>
                  <a:pt x="66963" y="340429"/>
                </a:lnTo>
                <a:lnTo>
                  <a:pt x="67182" y="335624"/>
                </a:lnTo>
                <a:cubicBezTo>
                  <a:pt x="67182" y="334750"/>
                  <a:pt x="72432" y="220952"/>
                  <a:pt x="72432" y="52766"/>
                </a:cubicBezTo>
                <a:cubicBezTo>
                  <a:pt x="74401" y="29176"/>
                  <a:pt x="80744" y="14979"/>
                  <a:pt x="89276" y="14323"/>
                </a:cubicBezTo>
                <a:lnTo>
                  <a:pt x="89494" y="14323"/>
                </a:lnTo>
                <a:cubicBezTo>
                  <a:pt x="99775" y="14323"/>
                  <a:pt x="112463" y="29613"/>
                  <a:pt x="114432" y="39005"/>
                </a:cubicBezTo>
                <a:lnTo>
                  <a:pt x="115525" y="43374"/>
                </a:lnTo>
                <a:lnTo>
                  <a:pt x="116182" y="43374"/>
                </a:lnTo>
                <a:cubicBezTo>
                  <a:pt x="118369" y="55605"/>
                  <a:pt x="122088" y="98635"/>
                  <a:pt x="124932" y="133582"/>
                </a:cubicBezTo>
                <a:cubicBezTo>
                  <a:pt x="134119" y="244541"/>
                  <a:pt x="135213" y="244978"/>
                  <a:pt x="141775" y="246944"/>
                </a:cubicBezTo>
                <a:lnTo>
                  <a:pt x="145056" y="247818"/>
                </a:lnTo>
                <a:lnTo>
                  <a:pt x="147681" y="245852"/>
                </a:lnTo>
                <a:cubicBezTo>
                  <a:pt x="149431" y="244541"/>
                  <a:pt x="164744" y="233620"/>
                  <a:pt x="181369" y="233620"/>
                </a:cubicBezTo>
                <a:cubicBezTo>
                  <a:pt x="184212" y="233620"/>
                  <a:pt x="187056" y="233838"/>
                  <a:pt x="189681" y="234494"/>
                </a:cubicBezTo>
                <a:cubicBezTo>
                  <a:pt x="200837" y="237333"/>
                  <a:pt x="210025" y="246507"/>
                  <a:pt x="216806" y="261360"/>
                </a:cubicBezTo>
                <a:lnTo>
                  <a:pt x="219650" y="268131"/>
                </a:lnTo>
                <a:lnTo>
                  <a:pt x="225993" y="264418"/>
                </a:lnTo>
                <a:cubicBezTo>
                  <a:pt x="226212" y="264418"/>
                  <a:pt x="238462" y="257428"/>
                  <a:pt x="252462" y="257428"/>
                </a:cubicBezTo>
                <a:cubicBezTo>
                  <a:pt x="256837" y="257428"/>
                  <a:pt x="261212" y="258302"/>
                  <a:pt x="264931" y="259612"/>
                </a:cubicBezTo>
                <a:cubicBezTo>
                  <a:pt x="275868" y="263762"/>
                  <a:pt x="283962" y="273591"/>
                  <a:pt x="289430" y="289318"/>
                </a:cubicBezTo>
                <a:lnTo>
                  <a:pt x="290743" y="293250"/>
                </a:lnTo>
                <a:lnTo>
                  <a:pt x="295118" y="293686"/>
                </a:lnTo>
                <a:cubicBezTo>
                  <a:pt x="296430" y="293686"/>
                  <a:pt x="326399" y="296963"/>
                  <a:pt x="343024" y="316839"/>
                </a:cubicBezTo>
                <a:cubicBezTo>
                  <a:pt x="351774" y="327323"/>
                  <a:pt x="355492" y="341084"/>
                  <a:pt x="353961" y="357247"/>
                </a:cubicBezTo>
                <a:lnTo>
                  <a:pt x="353961" y="358121"/>
                </a:lnTo>
                <a:lnTo>
                  <a:pt x="353961" y="358776"/>
                </a:lnTo>
                <a:cubicBezTo>
                  <a:pt x="354617" y="363582"/>
                  <a:pt x="367742" y="479783"/>
                  <a:pt x="324430" y="562565"/>
                </a:cubicBezTo>
                <a:lnTo>
                  <a:pt x="313274" y="600134"/>
                </a:lnTo>
                <a:lnTo>
                  <a:pt x="325961" y="603847"/>
                </a:lnTo>
                <a:lnTo>
                  <a:pt x="336680" y="567370"/>
                </a:lnTo>
                <a:cubicBezTo>
                  <a:pt x="380211" y="484151"/>
                  <a:pt x="368617" y="370353"/>
                  <a:pt x="367086" y="357903"/>
                </a:cubicBezTo>
                <a:cubicBezTo>
                  <a:pt x="368836" y="338245"/>
                  <a:pt x="364024" y="321645"/>
                  <a:pt x="353086" y="308539"/>
                </a:cubicBezTo>
                <a:cubicBezTo>
                  <a:pt x="336680" y="288881"/>
                  <a:pt x="311305" y="282984"/>
                  <a:pt x="300368" y="281236"/>
                </a:cubicBezTo>
                <a:cubicBezTo>
                  <a:pt x="293587" y="263762"/>
                  <a:pt x="283305" y="252404"/>
                  <a:pt x="269524" y="247381"/>
                </a:cubicBezTo>
                <a:cubicBezTo>
                  <a:pt x="264274" y="245415"/>
                  <a:pt x="258368" y="244323"/>
                  <a:pt x="252243" y="244323"/>
                </a:cubicBezTo>
                <a:cubicBezTo>
                  <a:pt x="241743" y="244323"/>
                  <a:pt x="232118" y="247381"/>
                  <a:pt x="225775" y="250002"/>
                </a:cubicBezTo>
                <a:cubicBezTo>
                  <a:pt x="217462" y="234712"/>
                  <a:pt x="206306" y="225320"/>
                  <a:pt x="192744" y="221825"/>
                </a:cubicBezTo>
                <a:cubicBezTo>
                  <a:pt x="189025" y="220952"/>
                  <a:pt x="185306" y="220515"/>
                  <a:pt x="181369" y="220515"/>
                </a:cubicBezTo>
                <a:cubicBezTo>
                  <a:pt x="168025" y="220515"/>
                  <a:pt x="155775" y="225538"/>
                  <a:pt x="147463" y="230344"/>
                </a:cubicBezTo>
                <a:cubicBezTo>
                  <a:pt x="144619" y="212651"/>
                  <a:pt x="140900" y="166783"/>
                  <a:pt x="138056" y="132927"/>
                </a:cubicBezTo>
                <a:lnTo>
                  <a:pt x="138056" y="132490"/>
                </a:lnTo>
                <a:cubicBezTo>
                  <a:pt x="131931" y="58882"/>
                  <a:pt x="129963" y="39660"/>
                  <a:pt x="126900" y="34418"/>
                </a:cubicBezTo>
                <a:cubicBezTo>
                  <a:pt x="122963" y="20876"/>
                  <a:pt x="106557" y="1218"/>
                  <a:pt x="89713" y="1218"/>
                </a:cubicBezTo>
                <a:cubicBezTo>
                  <a:pt x="89276" y="1218"/>
                  <a:pt x="88838" y="1218"/>
                  <a:pt x="88401" y="1218"/>
                </a:cubicBezTo>
                <a:close/>
                <a:moveTo>
                  <a:pt x="88374" y="59"/>
                </a:moveTo>
                <a:cubicBezTo>
                  <a:pt x="105873" y="-1252"/>
                  <a:pt x="123810" y="19720"/>
                  <a:pt x="127747" y="33919"/>
                </a:cubicBezTo>
                <a:cubicBezTo>
                  <a:pt x="131028" y="39599"/>
                  <a:pt x="132997" y="59042"/>
                  <a:pt x="139121" y="132224"/>
                </a:cubicBezTo>
                <a:lnTo>
                  <a:pt x="139121" y="132661"/>
                </a:lnTo>
                <a:cubicBezTo>
                  <a:pt x="141746" y="165430"/>
                  <a:pt x="145465" y="209776"/>
                  <a:pt x="148308" y="228563"/>
                </a:cubicBezTo>
                <a:cubicBezTo>
                  <a:pt x="156402" y="224194"/>
                  <a:pt x="168213" y="219170"/>
                  <a:pt x="181338" y="219170"/>
                </a:cubicBezTo>
                <a:cubicBezTo>
                  <a:pt x="185275" y="219170"/>
                  <a:pt x="189212" y="219825"/>
                  <a:pt x="192931" y="220699"/>
                </a:cubicBezTo>
                <a:cubicBezTo>
                  <a:pt x="206711" y="224194"/>
                  <a:pt x="217867" y="233588"/>
                  <a:pt x="226179" y="248661"/>
                </a:cubicBezTo>
                <a:cubicBezTo>
                  <a:pt x="232522" y="246040"/>
                  <a:pt x="241928" y="243200"/>
                  <a:pt x="252208" y="243200"/>
                </a:cubicBezTo>
                <a:cubicBezTo>
                  <a:pt x="258552" y="243200"/>
                  <a:pt x="264458" y="244292"/>
                  <a:pt x="269926" y="246258"/>
                </a:cubicBezTo>
                <a:cubicBezTo>
                  <a:pt x="283707" y="251501"/>
                  <a:pt x="294206" y="262861"/>
                  <a:pt x="301205" y="280119"/>
                </a:cubicBezTo>
                <a:cubicBezTo>
                  <a:pt x="311924" y="281866"/>
                  <a:pt x="337297" y="287983"/>
                  <a:pt x="353921" y="307644"/>
                </a:cubicBezTo>
                <a:cubicBezTo>
                  <a:pt x="365077" y="321188"/>
                  <a:pt x="369889" y="338009"/>
                  <a:pt x="368139" y="358107"/>
                </a:cubicBezTo>
                <a:cubicBezTo>
                  <a:pt x="369670" y="370559"/>
                  <a:pt x="381482" y="483938"/>
                  <a:pt x="337516" y="567825"/>
                </a:cubicBezTo>
                <a:lnTo>
                  <a:pt x="326579" y="605399"/>
                </a:lnTo>
                <a:lnTo>
                  <a:pt x="311924" y="601030"/>
                </a:lnTo>
                <a:lnTo>
                  <a:pt x="323298" y="562145"/>
                </a:lnTo>
                <a:cubicBezTo>
                  <a:pt x="366389" y="479569"/>
                  <a:pt x="353484" y="363787"/>
                  <a:pt x="352827" y="358763"/>
                </a:cubicBezTo>
                <a:lnTo>
                  <a:pt x="352827" y="358326"/>
                </a:lnTo>
                <a:lnTo>
                  <a:pt x="352827" y="357234"/>
                </a:lnTo>
                <a:cubicBezTo>
                  <a:pt x="354359" y="341286"/>
                  <a:pt x="350640" y="327960"/>
                  <a:pt x="342109" y="317693"/>
                </a:cubicBezTo>
                <a:cubicBezTo>
                  <a:pt x="325485" y="297814"/>
                  <a:pt x="295300" y="294755"/>
                  <a:pt x="294862" y="294755"/>
                </a:cubicBezTo>
                <a:lnTo>
                  <a:pt x="290050" y="294318"/>
                </a:lnTo>
                <a:lnTo>
                  <a:pt x="288300" y="289512"/>
                </a:lnTo>
                <a:cubicBezTo>
                  <a:pt x="283050" y="274439"/>
                  <a:pt x="274957" y="264608"/>
                  <a:pt x="264458" y="260676"/>
                </a:cubicBezTo>
                <a:cubicBezTo>
                  <a:pt x="260739" y="259365"/>
                  <a:pt x="256583" y="258492"/>
                  <a:pt x="252208" y="258492"/>
                </a:cubicBezTo>
                <a:cubicBezTo>
                  <a:pt x="238865" y="258492"/>
                  <a:pt x="227054" y="265045"/>
                  <a:pt x="226397" y="265482"/>
                </a:cubicBezTo>
                <a:lnTo>
                  <a:pt x="219179" y="269633"/>
                </a:lnTo>
                <a:lnTo>
                  <a:pt x="215679" y="261987"/>
                </a:lnTo>
                <a:cubicBezTo>
                  <a:pt x="208898" y="247132"/>
                  <a:pt x="200149" y="238394"/>
                  <a:pt x="189212" y="235554"/>
                </a:cubicBezTo>
                <a:cubicBezTo>
                  <a:pt x="186806" y="234898"/>
                  <a:pt x="183962" y="234680"/>
                  <a:pt x="181338" y="234680"/>
                </a:cubicBezTo>
                <a:cubicBezTo>
                  <a:pt x="164932" y="234680"/>
                  <a:pt x="149839" y="245384"/>
                  <a:pt x="148308" y="246695"/>
                </a:cubicBezTo>
                <a:lnTo>
                  <a:pt x="145246" y="249098"/>
                </a:lnTo>
                <a:lnTo>
                  <a:pt x="141309" y="247787"/>
                </a:lnTo>
                <a:cubicBezTo>
                  <a:pt x="134090" y="245821"/>
                  <a:pt x="132997" y="245384"/>
                  <a:pt x="123810" y="133535"/>
                </a:cubicBezTo>
                <a:cubicBezTo>
                  <a:pt x="120966" y="99456"/>
                  <a:pt x="117466" y="57294"/>
                  <a:pt x="115060" y="44405"/>
                </a:cubicBezTo>
                <a:lnTo>
                  <a:pt x="114404" y="44187"/>
                </a:lnTo>
                <a:lnTo>
                  <a:pt x="113310" y="39162"/>
                </a:lnTo>
                <a:cubicBezTo>
                  <a:pt x="111560" y="30424"/>
                  <a:pt x="99092" y="15351"/>
                  <a:pt x="89468" y="15351"/>
                </a:cubicBezTo>
                <a:lnTo>
                  <a:pt x="89249" y="15351"/>
                </a:lnTo>
                <a:cubicBezTo>
                  <a:pt x="81594" y="15788"/>
                  <a:pt x="75469" y="30206"/>
                  <a:pt x="73500" y="52925"/>
                </a:cubicBezTo>
                <a:cubicBezTo>
                  <a:pt x="73500" y="221136"/>
                  <a:pt x="68251" y="334733"/>
                  <a:pt x="68251" y="335606"/>
                </a:cubicBezTo>
                <a:lnTo>
                  <a:pt x="68032" y="341286"/>
                </a:lnTo>
                <a:lnTo>
                  <a:pt x="62563" y="342597"/>
                </a:lnTo>
                <a:cubicBezTo>
                  <a:pt x="53376" y="345000"/>
                  <a:pt x="42002" y="356578"/>
                  <a:pt x="38284" y="360947"/>
                </a:cubicBezTo>
                <a:cubicBezTo>
                  <a:pt x="4161" y="398522"/>
                  <a:pt x="18160" y="423862"/>
                  <a:pt x="18816" y="424955"/>
                </a:cubicBezTo>
                <a:cubicBezTo>
                  <a:pt x="49220" y="477821"/>
                  <a:pt x="110686" y="580495"/>
                  <a:pt x="117466" y="592073"/>
                </a:cubicBezTo>
                <a:lnTo>
                  <a:pt x="118998" y="594476"/>
                </a:lnTo>
                <a:lnTo>
                  <a:pt x="105873" y="602341"/>
                </a:lnTo>
                <a:lnTo>
                  <a:pt x="104561" y="600375"/>
                </a:lnTo>
                <a:cubicBezTo>
                  <a:pt x="103905" y="599282"/>
                  <a:pt x="37627" y="488744"/>
                  <a:pt x="5473" y="432601"/>
                </a:cubicBezTo>
                <a:cubicBezTo>
                  <a:pt x="4598" y="431071"/>
                  <a:pt x="-15307" y="397211"/>
                  <a:pt x="26691" y="350680"/>
                </a:cubicBezTo>
                <a:cubicBezTo>
                  <a:pt x="28003" y="349151"/>
                  <a:pt x="40033" y="335825"/>
                  <a:pt x="53158" y="329927"/>
                </a:cubicBezTo>
                <a:cubicBezTo>
                  <a:pt x="54033" y="307644"/>
                  <a:pt x="58189" y="199072"/>
                  <a:pt x="58189" y="52051"/>
                </a:cubicBezTo>
                <a:cubicBezTo>
                  <a:pt x="61907" y="10326"/>
                  <a:pt x="76563" y="714"/>
                  <a:pt x="88374" y="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18581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466AE-8B08-4D82-9213-CE521EE5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GIS</a:t>
            </a:r>
            <a:r>
              <a:rPr lang="zh-CN" altLang="en-US" dirty="0"/>
              <a:t>数据采集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46DAE-7740-4183-AAD7-BD61FB884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5636" y="1504074"/>
            <a:ext cx="3061996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新建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/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打开工程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坐标系设置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采集设置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数据采集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数据导出</a:t>
            </a:r>
          </a:p>
          <a:p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2434FE2-DB49-4F19-A045-F1299622A8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7815" y="1410770"/>
            <a:ext cx="2447627" cy="435133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F00655-6777-4388-9679-BB3DA72EFF63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7815" y="1665255"/>
            <a:ext cx="2447627" cy="384236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83C548-0AEC-44C8-9A9A-17B792D62D3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7631" y="1384964"/>
            <a:ext cx="2514627" cy="447044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A8156F4-751D-40E7-878D-EBFF7802F9C4}"/>
              </a:ext>
            </a:extLst>
          </p:cNvPr>
          <p:cNvSpPr/>
          <p:nvPr/>
        </p:nvSpPr>
        <p:spPr>
          <a:xfrm>
            <a:off x="5076497" y="1633725"/>
            <a:ext cx="1455761" cy="289669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811B6D4-E0FE-4AE8-85C7-9BFC45E0D247}"/>
              </a:ext>
            </a:extLst>
          </p:cNvPr>
          <p:cNvGrpSpPr/>
          <p:nvPr/>
        </p:nvGrpSpPr>
        <p:grpSpPr>
          <a:xfrm>
            <a:off x="9368605" y="1351213"/>
            <a:ext cx="2597790" cy="4470448"/>
            <a:chOff x="9368605" y="1351213"/>
            <a:chExt cx="2597790" cy="447044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3EF9D87-3129-4B1B-A18E-03184FA4A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68605" y="1351213"/>
              <a:ext cx="2514627" cy="4470448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8C6C8A0-3098-4EA8-88C0-2E3B9B9514DF}"/>
                </a:ext>
              </a:extLst>
            </p:cNvPr>
            <p:cNvSpPr/>
            <p:nvPr/>
          </p:nvSpPr>
          <p:spPr>
            <a:xfrm>
              <a:off x="10379676" y="2075935"/>
              <a:ext cx="1503556" cy="284206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79A2D3A-DFAF-4151-B947-A4E7FF2F8A4C}"/>
                </a:ext>
              </a:extLst>
            </p:cNvPr>
            <p:cNvSpPr/>
            <p:nvPr/>
          </p:nvSpPr>
          <p:spPr>
            <a:xfrm>
              <a:off x="10181968" y="3429000"/>
              <a:ext cx="1784427" cy="284206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4559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466AE-8B08-4D82-9213-CE521EE5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GIS</a:t>
            </a:r>
            <a:r>
              <a:rPr lang="zh-CN" altLang="en-US" dirty="0"/>
              <a:t>数据采集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46DAE-7740-4183-AAD7-BD61FB884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5765" y="1514119"/>
            <a:ext cx="3061996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新建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/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打开工程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highlight>
                  <a:srgbClr val="FFFF00"/>
                </a:highlight>
              </a:rPr>
              <a:t>坐标系设置</a:t>
            </a:r>
            <a:endParaRPr lang="en-US" altLang="zh-CN" dirty="0">
              <a:highlight>
                <a:srgbClr val="FFFF0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采集设置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数据采集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数据导出</a:t>
            </a:r>
          </a:p>
          <a:p>
            <a:endParaRPr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E8B9873-A07F-4951-B76C-04E54BD901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1520" y="0"/>
            <a:ext cx="3840480" cy="6827520"/>
          </a:xfr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FCDB7A0-9ECC-4224-8C0C-C96583559810}"/>
              </a:ext>
            </a:extLst>
          </p:cNvPr>
          <p:cNvSpPr/>
          <p:nvPr/>
        </p:nvSpPr>
        <p:spPr>
          <a:xfrm>
            <a:off x="9977434" y="2425337"/>
            <a:ext cx="2090057" cy="470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AF0F62-8857-4FDC-B98F-91C382642658}"/>
              </a:ext>
            </a:extLst>
          </p:cNvPr>
          <p:cNvGrpSpPr/>
          <p:nvPr/>
        </p:nvGrpSpPr>
        <p:grpSpPr>
          <a:xfrm>
            <a:off x="2791530" y="3459480"/>
            <a:ext cx="2040377" cy="3398520"/>
            <a:chOff x="8105394" y="30480"/>
            <a:chExt cx="3857625" cy="68580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A9E33ED-DDAA-40AF-B928-5F0F15E8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05394" y="30480"/>
              <a:ext cx="3857625" cy="6858000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E3C4AC5-6DB7-4C96-B851-8ABEF7E624D0}"/>
                </a:ext>
              </a:extLst>
            </p:cNvPr>
            <p:cNvSpPr/>
            <p:nvPr/>
          </p:nvSpPr>
          <p:spPr>
            <a:xfrm>
              <a:off x="8105394" y="1690688"/>
              <a:ext cx="3840480" cy="54306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4EE87402-CF87-43F6-BFF2-6E4A5C1543B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998" y="3505359"/>
            <a:ext cx="1835765" cy="32635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5BBF65-C1FE-44D2-9D3B-E4170099B97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2318" y="-30480"/>
            <a:ext cx="2707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33333E-6 L 0.22253 -0.2564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94" y="-1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77 0.00162 L 0.40651 -0.2534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13" y="-1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0.30013 0.004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A62CB-9A6F-462C-B3F3-2C01083B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高斯投影带的计算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5C2DCC-124B-46FD-94F7-1A55011543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265536"/>
            <a:ext cx="5181600" cy="45512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度带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0E37D8-F656-45BF-846E-85D6B82A6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265536"/>
            <a:ext cx="5181600" cy="45512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度带</a:t>
            </a: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5048AABD-1C3C-45FC-B1C4-D20DCF46A6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683157"/>
              </p:ext>
            </p:extLst>
          </p:nvPr>
        </p:nvGraphicFramePr>
        <p:xfrm>
          <a:off x="1049071" y="4111345"/>
          <a:ext cx="404812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" name="公式" r:id="rId3" imgW="1257424" imgH="352307" progId="Equation.3">
                  <p:embed/>
                </p:oleObj>
              </mc:Choice>
              <mc:Fallback>
                <p:oleObj name="公式" r:id="rId3" imgW="1257424" imgH="352307" progId="Equation.3">
                  <p:embed/>
                  <p:pic>
                    <p:nvPicPr>
                      <p:cNvPr id="11" name="Object 5">
                        <a:extLst>
                          <a:ext uri="{FF2B5EF4-FFF2-40B4-BE49-F238E27FC236}">
                            <a16:creationId xmlns:a16="http://schemas.microsoft.com/office/drawing/2014/main" id="{F682139B-B79D-4D28-85B9-1DA812A1F5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071" y="4111345"/>
                        <a:ext cx="4048125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0DF6FF94-1A71-45CE-AB49-C6F41619B8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713605"/>
              </p:ext>
            </p:extLst>
          </p:nvPr>
        </p:nvGraphicFramePr>
        <p:xfrm>
          <a:off x="6172200" y="4106473"/>
          <a:ext cx="3240087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" name="公式" r:id="rId5" imgW="1066800" imgH="431800" progId="Equation.3">
                  <p:embed/>
                </p:oleObj>
              </mc:Choice>
              <mc:Fallback>
                <p:oleObj name="公式" r:id="rId5" imgW="1066800" imgH="431800" progId="Equation.3">
                  <p:embed/>
                  <p:pic>
                    <p:nvPicPr>
                      <p:cNvPr id="11269" name="Object 7">
                        <a:extLst>
                          <a:ext uri="{FF2B5EF4-FFF2-40B4-BE49-F238E27FC236}">
                            <a16:creationId xmlns:a16="http://schemas.microsoft.com/office/drawing/2014/main" id="{30BCE7B6-1CA0-4782-BA73-0A0796CA2F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106473"/>
                        <a:ext cx="3240087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0">
            <a:extLst>
              <a:ext uri="{FF2B5EF4-FFF2-40B4-BE49-F238E27FC236}">
                <a16:creationId xmlns:a16="http://schemas.microsoft.com/office/drawing/2014/main" id="{7049099C-13BA-4C9C-84C1-1D077992A8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073669"/>
              </p:ext>
            </p:extLst>
          </p:nvPr>
        </p:nvGraphicFramePr>
        <p:xfrm>
          <a:off x="6019800" y="5029522"/>
          <a:ext cx="5824538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" name="公式" r:id="rId7" imgW="1917700" imgH="660400" progId="Equation.3">
                  <p:embed/>
                </p:oleObj>
              </mc:Choice>
              <mc:Fallback>
                <p:oleObj name="公式" r:id="rId7" imgW="1917700" imgH="660400" progId="Equation.3">
                  <p:embed/>
                  <p:pic>
                    <p:nvPicPr>
                      <p:cNvPr id="11270" name="Object 10">
                        <a:extLst>
                          <a:ext uri="{FF2B5EF4-FFF2-40B4-BE49-F238E27FC236}">
                            <a16:creationId xmlns:a16="http://schemas.microsoft.com/office/drawing/2014/main" id="{DDC83FC6-BEE8-495D-AFE7-DDD56AF36A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5029522"/>
                        <a:ext cx="5824538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2">
            <a:extLst>
              <a:ext uri="{FF2B5EF4-FFF2-40B4-BE49-F238E27FC236}">
                <a16:creationId xmlns:a16="http://schemas.microsoft.com/office/drawing/2014/main" id="{97ABC84D-7E70-41CC-A9AC-E5843D738C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589919"/>
              </p:ext>
            </p:extLst>
          </p:nvPr>
        </p:nvGraphicFramePr>
        <p:xfrm>
          <a:off x="1049071" y="5252922"/>
          <a:ext cx="2665412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" name="公式" r:id="rId9" imgW="1562075" imgH="581012" progId="Equation.3">
                  <p:embed/>
                </p:oleObj>
              </mc:Choice>
              <mc:Fallback>
                <p:oleObj name="公式" r:id="rId9" imgW="1562075" imgH="581012" progId="Equation.3">
                  <p:embed/>
                  <p:pic>
                    <p:nvPicPr>
                      <p:cNvPr id="73740" name="Object 12">
                        <a:extLst>
                          <a:ext uri="{FF2B5EF4-FFF2-40B4-BE49-F238E27FC236}">
                            <a16:creationId xmlns:a16="http://schemas.microsoft.com/office/drawing/2014/main" id="{3DCB4C02-A1C9-4305-A02C-FD3939BCA4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071" y="5252922"/>
                        <a:ext cx="2665412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4" descr="3度代">
            <a:extLst>
              <a:ext uri="{FF2B5EF4-FFF2-40B4-BE49-F238E27FC236}">
                <a16:creationId xmlns:a16="http://schemas.microsoft.com/office/drawing/2014/main" id="{DB7101CD-6437-4978-BC20-39D42BD7C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1503" y="0"/>
            <a:ext cx="6600497" cy="309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748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466AE-8B08-4D82-9213-CE521EE5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采集设置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E8B9873-A07F-4951-B76C-04E54BD901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023" y="1446960"/>
            <a:ext cx="2710543" cy="4818743"/>
          </a:xfr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AF0F62-8857-4FDC-B98F-91C382642658}"/>
              </a:ext>
            </a:extLst>
          </p:cNvPr>
          <p:cNvGrpSpPr/>
          <p:nvPr/>
        </p:nvGrpSpPr>
        <p:grpSpPr>
          <a:xfrm>
            <a:off x="5489332" y="1446959"/>
            <a:ext cx="2804228" cy="4818743"/>
            <a:chOff x="8105394" y="30480"/>
            <a:chExt cx="3869812" cy="68580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A9E33ED-DDAA-40AF-B928-5F0F15E8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394" y="30480"/>
              <a:ext cx="3857625" cy="6858000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E3C4AC5-6DB7-4C96-B851-8ABEF7E624D0}"/>
                </a:ext>
              </a:extLst>
            </p:cNvPr>
            <p:cNvSpPr/>
            <p:nvPr/>
          </p:nvSpPr>
          <p:spPr>
            <a:xfrm>
              <a:off x="8134726" y="1141574"/>
              <a:ext cx="3840480" cy="5430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FF963F65-63E0-4A88-887D-E31641273023}"/>
              </a:ext>
            </a:extLst>
          </p:cNvPr>
          <p:cNvSpPr/>
          <p:nvPr/>
        </p:nvSpPr>
        <p:spPr>
          <a:xfrm>
            <a:off x="3910983" y="3146220"/>
            <a:ext cx="1459759" cy="30986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C136EC-B366-4207-82B4-BDB52E0D677C}"/>
              </a:ext>
            </a:extLst>
          </p:cNvPr>
          <p:cNvSpPr/>
          <p:nvPr/>
        </p:nvSpPr>
        <p:spPr>
          <a:xfrm>
            <a:off x="413656" y="6394146"/>
            <a:ext cx="11593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点击右上角</a:t>
            </a:r>
            <a:r>
              <a:rPr lang="en-US" altLang="zh-CN" dirty="0"/>
              <a:t>︙</a:t>
            </a:r>
            <a:r>
              <a:rPr lang="zh-CN" altLang="en-US" dirty="0"/>
              <a:t> </a:t>
            </a:r>
            <a:r>
              <a:rPr lang="en-US" altLang="zh-CN" dirty="0"/>
              <a:t>&gt; </a:t>
            </a:r>
            <a:r>
              <a:rPr lang="zh-CN" altLang="en-US" dirty="0"/>
              <a:t>设置 </a:t>
            </a:r>
            <a:r>
              <a:rPr lang="en-US" altLang="zh-CN" dirty="0"/>
              <a:t>&gt;</a:t>
            </a:r>
            <a:r>
              <a:rPr lang="zh-CN" altLang="zh-CN" dirty="0"/>
              <a:t>“</a:t>
            </a:r>
            <a:r>
              <a:rPr lang="zh-CN" altLang="en-US" dirty="0"/>
              <a:t>采集设置</a:t>
            </a:r>
            <a:r>
              <a:rPr lang="zh-CN" altLang="zh-CN" dirty="0"/>
              <a:t>”</a:t>
            </a:r>
            <a:r>
              <a:rPr lang="en-US" altLang="zh-CN" dirty="0"/>
              <a:t>&gt;</a:t>
            </a:r>
            <a:r>
              <a:rPr lang="zh-CN" altLang="zh-CN" dirty="0"/>
              <a:t>“投影参数”</a:t>
            </a:r>
            <a:r>
              <a:rPr lang="en-US" altLang="zh-CN" dirty="0"/>
              <a:t>&gt;</a:t>
            </a:r>
            <a:r>
              <a:rPr lang="zh-CN" altLang="zh-CN" dirty="0"/>
              <a:t>设置“</a:t>
            </a:r>
            <a:r>
              <a:rPr lang="zh-CN" altLang="en-US" dirty="0"/>
              <a:t>采集方式</a:t>
            </a:r>
            <a:r>
              <a:rPr lang="zh-CN" altLang="zh-CN" dirty="0"/>
              <a:t>”</a:t>
            </a:r>
            <a:r>
              <a:rPr lang="zh-CN" altLang="en-US" dirty="0"/>
              <a:t> 、</a:t>
            </a:r>
            <a:r>
              <a:rPr lang="zh-CN" altLang="zh-CN" dirty="0"/>
              <a:t>“</a:t>
            </a:r>
            <a:r>
              <a:rPr lang="zh-CN" altLang="en-US" dirty="0"/>
              <a:t>采集平滑</a:t>
            </a:r>
            <a:r>
              <a:rPr lang="zh-CN" altLang="zh-CN" dirty="0"/>
              <a:t>”</a:t>
            </a:r>
            <a:r>
              <a:rPr lang="zh-CN" altLang="en-US" dirty="0"/>
              <a:t>数量和天线高</a:t>
            </a:r>
            <a:r>
              <a:rPr lang="en-US" altLang="zh-CN" dirty="0"/>
              <a:t>(m)&gt;</a:t>
            </a:r>
            <a:r>
              <a:rPr lang="zh-CN" altLang="zh-CN" dirty="0"/>
              <a:t>打“√”保存设置；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4835A4-DE87-4B9A-A153-9B20B132A2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45"/>
          <a:stretch/>
        </p:blipFill>
        <p:spPr>
          <a:xfrm>
            <a:off x="8921054" y="497149"/>
            <a:ext cx="3086100" cy="5298141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5CFA437-FDF9-46EC-8A80-8D99DCE181E9}"/>
              </a:ext>
            </a:extLst>
          </p:cNvPr>
          <p:cNvSpPr/>
          <p:nvPr/>
        </p:nvSpPr>
        <p:spPr>
          <a:xfrm>
            <a:off x="10096239" y="1062318"/>
            <a:ext cx="2138083" cy="1936376"/>
          </a:xfrm>
          <a:custGeom>
            <a:avLst/>
            <a:gdLst>
              <a:gd name="connsiteX0" fmla="*/ 389965 w 2138083"/>
              <a:gd name="connsiteY0" fmla="*/ 67235 h 1936376"/>
              <a:gd name="connsiteX1" fmla="*/ 389965 w 2138083"/>
              <a:gd name="connsiteY1" fmla="*/ 67235 h 1936376"/>
              <a:gd name="connsiteX2" fmla="*/ 268942 w 2138083"/>
              <a:gd name="connsiteY2" fmla="*/ 80682 h 1936376"/>
              <a:gd name="connsiteX3" fmla="*/ 161365 w 2138083"/>
              <a:gd name="connsiteY3" fmla="*/ 161364 h 1936376"/>
              <a:gd name="connsiteX4" fmla="*/ 121024 w 2138083"/>
              <a:gd name="connsiteY4" fmla="*/ 188258 h 1936376"/>
              <a:gd name="connsiteX5" fmla="*/ 94130 w 2138083"/>
              <a:gd name="connsiteY5" fmla="*/ 242047 h 1936376"/>
              <a:gd name="connsiteX6" fmla="*/ 80683 w 2138083"/>
              <a:gd name="connsiteY6" fmla="*/ 295835 h 1936376"/>
              <a:gd name="connsiteX7" fmla="*/ 53789 w 2138083"/>
              <a:gd name="connsiteY7" fmla="*/ 363070 h 1936376"/>
              <a:gd name="connsiteX8" fmla="*/ 40342 w 2138083"/>
              <a:gd name="connsiteY8" fmla="*/ 430306 h 1936376"/>
              <a:gd name="connsiteX9" fmla="*/ 26894 w 2138083"/>
              <a:gd name="connsiteY9" fmla="*/ 524435 h 1936376"/>
              <a:gd name="connsiteX10" fmla="*/ 0 w 2138083"/>
              <a:gd name="connsiteY10" fmla="*/ 618564 h 1936376"/>
              <a:gd name="connsiteX11" fmla="*/ 13447 w 2138083"/>
              <a:gd name="connsiteY11" fmla="*/ 874058 h 1936376"/>
              <a:gd name="connsiteX12" fmla="*/ 40342 w 2138083"/>
              <a:gd name="connsiteY12" fmla="*/ 927847 h 1936376"/>
              <a:gd name="connsiteX13" fmla="*/ 67236 w 2138083"/>
              <a:gd name="connsiteY13" fmla="*/ 1021976 h 1936376"/>
              <a:gd name="connsiteX14" fmla="*/ 94130 w 2138083"/>
              <a:gd name="connsiteY14" fmla="*/ 1075764 h 1936376"/>
              <a:gd name="connsiteX15" fmla="*/ 242047 w 2138083"/>
              <a:gd name="connsiteY15" fmla="*/ 1290917 h 1936376"/>
              <a:gd name="connsiteX16" fmla="*/ 376518 w 2138083"/>
              <a:gd name="connsiteY16" fmla="*/ 1411941 h 1936376"/>
              <a:gd name="connsiteX17" fmla="*/ 443753 w 2138083"/>
              <a:gd name="connsiteY17" fmla="*/ 1492623 h 1936376"/>
              <a:gd name="connsiteX18" fmla="*/ 510989 w 2138083"/>
              <a:gd name="connsiteY18" fmla="*/ 1640541 h 1936376"/>
              <a:gd name="connsiteX19" fmla="*/ 564777 w 2138083"/>
              <a:gd name="connsiteY19" fmla="*/ 1707776 h 1936376"/>
              <a:gd name="connsiteX20" fmla="*/ 699247 w 2138083"/>
              <a:gd name="connsiteY20" fmla="*/ 1869141 h 1936376"/>
              <a:gd name="connsiteX21" fmla="*/ 847165 w 2138083"/>
              <a:gd name="connsiteY21" fmla="*/ 1922929 h 1936376"/>
              <a:gd name="connsiteX22" fmla="*/ 1021977 w 2138083"/>
              <a:gd name="connsiteY22" fmla="*/ 1936376 h 1936376"/>
              <a:gd name="connsiteX23" fmla="*/ 1385047 w 2138083"/>
              <a:gd name="connsiteY23" fmla="*/ 1922929 h 1936376"/>
              <a:gd name="connsiteX24" fmla="*/ 1640542 w 2138083"/>
              <a:gd name="connsiteY24" fmla="*/ 1842247 h 1936376"/>
              <a:gd name="connsiteX25" fmla="*/ 1721224 w 2138083"/>
              <a:gd name="connsiteY25" fmla="*/ 1788458 h 1936376"/>
              <a:gd name="connsiteX26" fmla="*/ 1842247 w 2138083"/>
              <a:gd name="connsiteY26" fmla="*/ 1721223 h 1936376"/>
              <a:gd name="connsiteX27" fmla="*/ 1909483 w 2138083"/>
              <a:gd name="connsiteY27" fmla="*/ 1627094 h 1936376"/>
              <a:gd name="connsiteX28" fmla="*/ 2070847 w 2138083"/>
              <a:gd name="connsiteY28" fmla="*/ 1425388 h 1936376"/>
              <a:gd name="connsiteX29" fmla="*/ 2138083 w 2138083"/>
              <a:gd name="connsiteY29" fmla="*/ 1223682 h 1936376"/>
              <a:gd name="connsiteX30" fmla="*/ 2030506 w 2138083"/>
              <a:gd name="connsiteY30" fmla="*/ 806823 h 1936376"/>
              <a:gd name="connsiteX31" fmla="*/ 2003612 w 2138083"/>
              <a:gd name="connsiteY31" fmla="*/ 753035 h 1936376"/>
              <a:gd name="connsiteX32" fmla="*/ 1922930 w 2138083"/>
              <a:gd name="connsiteY32" fmla="*/ 672353 h 1936376"/>
              <a:gd name="connsiteX33" fmla="*/ 1761565 w 2138083"/>
              <a:gd name="connsiteY33" fmla="*/ 658906 h 1936376"/>
              <a:gd name="connsiteX34" fmla="*/ 1492624 w 2138083"/>
              <a:gd name="connsiteY34" fmla="*/ 672353 h 1936376"/>
              <a:gd name="connsiteX35" fmla="*/ 1331259 w 2138083"/>
              <a:gd name="connsiteY35" fmla="*/ 699247 h 1936376"/>
              <a:gd name="connsiteX36" fmla="*/ 860612 w 2138083"/>
              <a:gd name="connsiteY36" fmla="*/ 685800 h 1936376"/>
              <a:gd name="connsiteX37" fmla="*/ 820271 w 2138083"/>
              <a:gd name="connsiteY37" fmla="*/ 605117 h 1936376"/>
              <a:gd name="connsiteX38" fmla="*/ 779930 w 2138083"/>
              <a:gd name="connsiteY38" fmla="*/ 551329 h 1936376"/>
              <a:gd name="connsiteX39" fmla="*/ 753036 w 2138083"/>
              <a:gd name="connsiteY39" fmla="*/ 510988 h 1936376"/>
              <a:gd name="connsiteX40" fmla="*/ 739589 w 2138083"/>
              <a:gd name="connsiteY40" fmla="*/ 457200 h 1936376"/>
              <a:gd name="connsiteX41" fmla="*/ 806824 w 2138083"/>
              <a:gd name="connsiteY41" fmla="*/ 336176 h 1936376"/>
              <a:gd name="connsiteX42" fmla="*/ 860612 w 2138083"/>
              <a:gd name="connsiteY42" fmla="*/ 242047 h 1936376"/>
              <a:gd name="connsiteX43" fmla="*/ 793377 w 2138083"/>
              <a:gd name="connsiteY43" fmla="*/ 107576 h 1936376"/>
              <a:gd name="connsiteX44" fmla="*/ 699247 w 2138083"/>
              <a:gd name="connsiteY44" fmla="*/ 80682 h 1936376"/>
              <a:gd name="connsiteX45" fmla="*/ 578224 w 2138083"/>
              <a:gd name="connsiteY45" fmla="*/ 40341 h 1936376"/>
              <a:gd name="connsiteX46" fmla="*/ 524436 w 2138083"/>
              <a:gd name="connsiteY46" fmla="*/ 13447 h 1936376"/>
              <a:gd name="connsiteX47" fmla="*/ 443753 w 2138083"/>
              <a:gd name="connsiteY47" fmla="*/ 0 h 1936376"/>
              <a:gd name="connsiteX48" fmla="*/ 322730 w 2138083"/>
              <a:gd name="connsiteY48" fmla="*/ 67235 h 1936376"/>
              <a:gd name="connsiteX49" fmla="*/ 295836 w 2138083"/>
              <a:gd name="connsiteY49" fmla="*/ 107576 h 1936376"/>
              <a:gd name="connsiteX50" fmla="*/ 295836 w 2138083"/>
              <a:gd name="connsiteY50" fmla="*/ 26894 h 193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138083" h="1936376">
                <a:moveTo>
                  <a:pt x="389965" y="67235"/>
                </a:moveTo>
                <a:lnTo>
                  <a:pt x="389965" y="67235"/>
                </a:lnTo>
                <a:cubicBezTo>
                  <a:pt x="349624" y="71717"/>
                  <a:pt x="308492" y="71555"/>
                  <a:pt x="268942" y="80682"/>
                </a:cubicBezTo>
                <a:cubicBezTo>
                  <a:pt x="213087" y="93572"/>
                  <a:pt x="203255" y="125458"/>
                  <a:pt x="161365" y="161364"/>
                </a:cubicBezTo>
                <a:cubicBezTo>
                  <a:pt x="149094" y="171882"/>
                  <a:pt x="134471" y="179293"/>
                  <a:pt x="121024" y="188258"/>
                </a:cubicBezTo>
                <a:cubicBezTo>
                  <a:pt x="112059" y="206188"/>
                  <a:pt x="101169" y="223277"/>
                  <a:pt x="94130" y="242047"/>
                </a:cubicBezTo>
                <a:cubicBezTo>
                  <a:pt x="87641" y="259351"/>
                  <a:pt x="86527" y="278302"/>
                  <a:pt x="80683" y="295835"/>
                </a:cubicBezTo>
                <a:cubicBezTo>
                  <a:pt x="73050" y="318734"/>
                  <a:pt x="62754" y="340658"/>
                  <a:pt x="53789" y="363070"/>
                </a:cubicBezTo>
                <a:cubicBezTo>
                  <a:pt x="49307" y="385482"/>
                  <a:pt x="44100" y="407761"/>
                  <a:pt x="40342" y="430306"/>
                </a:cubicBezTo>
                <a:cubicBezTo>
                  <a:pt x="35131" y="461570"/>
                  <a:pt x="33535" y="493444"/>
                  <a:pt x="26894" y="524435"/>
                </a:cubicBezTo>
                <a:cubicBezTo>
                  <a:pt x="20057" y="556342"/>
                  <a:pt x="8965" y="587188"/>
                  <a:pt x="0" y="618564"/>
                </a:cubicBezTo>
                <a:cubicBezTo>
                  <a:pt x="4482" y="703729"/>
                  <a:pt x="2416" y="789492"/>
                  <a:pt x="13447" y="874058"/>
                </a:cubicBezTo>
                <a:cubicBezTo>
                  <a:pt x="16040" y="893936"/>
                  <a:pt x="33491" y="909008"/>
                  <a:pt x="40342" y="927847"/>
                </a:cubicBezTo>
                <a:cubicBezTo>
                  <a:pt x="51494" y="958514"/>
                  <a:pt x="56084" y="991309"/>
                  <a:pt x="67236" y="1021976"/>
                </a:cubicBezTo>
                <a:cubicBezTo>
                  <a:pt x="74086" y="1040815"/>
                  <a:pt x="83205" y="1058957"/>
                  <a:pt x="94130" y="1075764"/>
                </a:cubicBezTo>
                <a:cubicBezTo>
                  <a:pt x="141561" y="1148735"/>
                  <a:pt x="175188" y="1235201"/>
                  <a:pt x="242047" y="1290917"/>
                </a:cubicBezTo>
                <a:cubicBezTo>
                  <a:pt x="298831" y="1338237"/>
                  <a:pt x="329393" y="1359579"/>
                  <a:pt x="376518" y="1411941"/>
                </a:cubicBezTo>
                <a:cubicBezTo>
                  <a:pt x="399937" y="1437962"/>
                  <a:pt x="425405" y="1462808"/>
                  <a:pt x="443753" y="1492623"/>
                </a:cubicBezTo>
                <a:cubicBezTo>
                  <a:pt x="478180" y="1548567"/>
                  <a:pt x="476937" y="1589464"/>
                  <a:pt x="510989" y="1640541"/>
                </a:cubicBezTo>
                <a:cubicBezTo>
                  <a:pt x="526910" y="1664422"/>
                  <a:pt x="548318" y="1684263"/>
                  <a:pt x="564777" y="1707776"/>
                </a:cubicBezTo>
                <a:cubicBezTo>
                  <a:pt x="614792" y="1779226"/>
                  <a:pt x="608973" y="1813973"/>
                  <a:pt x="699247" y="1869141"/>
                </a:cubicBezTo>
                <a:cubicBezTo>
                  <a:pt x="744014" y="1896499"/>
                  <a:pt x="795803" y="1912229"/>
                  <a:pt x="847165" y="1922929"/>
                </a:cubicBezTo>
                <a:cubicBezTo>
                  <a:pt x="904379" y="1934849"/>
                  <a:pt x="963706" y="1931894"/>
                  <a:pt x="1021977" y="1936376"/>
                </a:cubicBezTo>
                <a:cubicBezTo>
                  <a:pt x="1143000" y="1931894"/>
                  <a:pt x="1264606" y="1935607"/>
                  <a:pt x="1385047" y="1922929"/>
                </a:cubicBezTo>
                <a:cubicBezTo>
                  <a:pt x="1425802" y="1918639"/>
                  <a:pt x="1593103" y="1865966"/>
                  <a:pt x="1640542" y="1842247"/>
                </a:cubicBezTo>
                <a:cubicBezTo>
                  <a:pt x="1669452" y="1827792"/>
                  <a:pt x="1693508" y="1805088"/>
                  <a:pt x="1721224" y="1788458"/>
                </a:cubicBezTo>
                <a:cubicBezTo>
                  <a:pt x="1760796" y="1764715"/>
                  <a:pt x="1801906" y="1743635"/>
                  <a:pt x="1842247" y="1721223"/>
                </a:cubicBezTo>
                <a:cubicBezTo>
                  <a:pt x="1864659" y="1689847"/>
                  <a:pt x="1883688" y="1655754"/>
                  <a:pt x="1909483" y="1627094"/>
                </a:cubicBezTo>
                <a:cubicBezTo>
                  <a:pt x="2002118" y="1524167"/>
                  <a:pt x="1987960" y="1674048"/>
                  <a:pt x="2070847" y="1425388"/>
                </a:cubicBezTo>
                <a:lnTo>
                  <a:pt x="2138083" y="1223682"/>
                </a:lnTo>
                <a:cubicBezTo>
                  <a:pt x="2078685" y="728695"/>
                  <a:pt x="2174612" y="1012689"/>
                  <a:pt x="2030506" y="806823"/>
                </a:cubicBezTo>
                <a:cubicBezTo>
                  <a:pt x="2019011" y="790401"/>
                  <a:pt x="2013557" y="770439"/>
                  <a:pt x="2003612" y="753035"/>
                </a:cubicBezTo>
                <a:cubicBezTo>
                  <a:pt x="1986877" y="723749"/>
                  <a:pt x="1958319" y="681200"/>
                  <a:pt x="1922930" y="672353"/>
                </a:cubicBezTo>
                <a:cubicBezTo>
                  <a:pt x="1870567" y="659262"/>
                  <a:pt x="1815353" y="663388"/>
                  <a:pt x="1761565" y="658906"/>
                </a:cubicBezTo>
                <a:cubicBezTo>
                  <a:pt x="1671918" y="663388"/>
                  <a:pt x="1581991" y="663975"/>
                  <a:pt x="1492624" y="672353"/>
                </a:cubicBezTo>
                <a:cubicBezTo>
                  <a:pt x="1438332" y="677443"/>
                  <a:pt x="1385777" y="698087"/>
                  <a:pt x="1331259" y="699247"/>
                </a:cubicBezTo>
                <a:lnTo>
                  <a:pt x="860612" y="685800"/>
                </a:lnTo>
                <a:cubicBezTo>
                  <a:pt x="847165" y="658906"/>
                  <a:pt x="835741" y="630901"/>
                  <a:pt x="820271" y="605117"/>
                </a:cubicBezTo>
                <a:cubicBezTo>
                  <a:pt x="808740" y="585899"/>
                  <a:pt x="792957" y="569566"/>
                  <a:pt x="779930" y="551329"/>
                </a:cubicBezTo>
                <a:cubicBezTo>
                  <a:pt x="770536" y="538178"/>
                  <a:pt x="762001" y="524435"/>
                  <a:pt x="753036" y="510988"/>
                </a:cubicBezTo>
                <a:cubicBezTo>
                  <a:pt x="748554" y="493059"/>
                  <a:pt x="737750" y="475589"/>
                  <a:pt x="739589" y="457200"/>
                </a:cubicBezTo>
                <a:cubicBezTo>
                  <a:pt x="748366" y="369428"/>
                  <a:pt x="762624" y="389216"/>
                  <a:pt x="806824" y="336176"/>
                </a:cubicBezTo>
                <a:cubicBezTo>
                  <a:pt x="830582" y="307666"/>
                  <a:pt x="844172" y="274928"/>
                  <a:pt x="860612" y="242047"/>
                </a:cubicBezTo>
                <a:cubicBezTo>
                  <a:pt x="838200" y="197223"/>
                  <a:pt x="828813" y="143012"/>
                  <a:pt x="793377" y="107576"/>
                </a:cubicBezTo>
                <a:cubicBezTo>
                  <a:pt x="770303" y="84502"/>
                  <a:pt x="730394" y="90415"/>
                  <a:pt x="699247" y="80682"/>
                </a:cubicBezTo>
                <a:cubicBezTo>
                  <a:pt x="658659" y="67998"/>
                  <a:pt x="617913" y="55606"/>
                  <a:pt x="578224" y="40341"/>
                </a:cubicBezTo>
                <a:cubicBezTo>
                  <a:pt x="559515" y="33145"/>
                  <a:pt x="543636" y="19207"/>
                  <a:pt x="524436" y="13447"/>
                </a:cubicBezTo>
                <a:cubicBezTo>
                  <a:pt x="498321" y="5612"/>
                  <a:pt x="470647" y="4482"/>
                  <a:pt x="443753" y="0"/>
                </a:cubicBezTo>
                <a:cubicBezTo>
                  <a:pt x="403412" y="22412"/>
                  <a:pt x="360052" y="40092"/>
                  <a:pt x="322730" y="67235"/>
                </a:cubicBezTo>
                <a:cubicBezTo>
                  <a:pt x="309660" y="76741"/>
                  <a:pt x="295836" y="107576"/>
                  <a:pt x="295836" y="107576"/>
                </a:cubicBezTo>
                <a:lnTo>
                  <a:pt x="295836" y="26894"/>
                </a:lnTo>
              </a:path>
            </a:pathLst>
          </a:custGeom>
          <a:noFill/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15C5982-F76F-481F-8C3B-1E67FCFE5A32}"/>
              </a:ext>
            </a:extLst>
          </p:cNvPr>
          <p:cNvSpPr/>
          <p:nvPr/>
        </p:nvSpPr>
        <p:spPr>
          <a:xfrm>
            <a:off x="11347554" y="845717"/>
            <a:ext cx="659600" cy="216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18F87D94-00C4-4713-85FF-5D8E6C3DF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842" y="2162949"/>
            <a:ext cx="3061996" cy="316007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新建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/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打开工程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highlight>
                  <a:srgbClr val="C0C0C0"/>
                </a:highlight>
              </a:rPr>
              <a:t>坐标系设置</a:t>
            </a:r>
            <a:endParaRPr lang="en-US" altLang="zh-CN" dirty="0">
              <a:highlight>
                <a:srgbClr val="C0C0C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highlight>
                  <a:srgbClr val="FFFF00"/>
                </a:highlight>
              </a:rPr>
              <a:t>采集设置</a:t>
            </a:r>
            <a:endParaRPr lang="en-US" altLang="zh-CN" dirty="0">
              <a:highlight>
                <a:srgbClr val="FFFF0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采集设置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数据采集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数据导出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5893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466AE-8B08-4D82-9213-CE521EE5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GIS</a:t>
            </a:r>
            <a:r>
              <a:rPr lang="zh-CN" altLang="en-US" dirty="0"/>
              <a:t>数据采集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46DAE-7740-4183-AAD7-BD61FB884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5636" y="1504074"/>
            <a:ext cx="306199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新建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/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打开工程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highlight>
                  <a:srgbClr val="C0C0C0"/>
                </a:highlight>
              </a:rPr>
              <a:t>设置</a:t>
            </a:r>
            <a:endParaRPr lang="en-US" altLang="zh-CN" dirty="0">
              <a:highlight>
                <a:srgbClr val="C0C0C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highlight>
                  <a:srgbClr val="FFFF00"/>
                </a:highlight>
              </a:rPr>
              <a:t>数据采集</a:t>
            </a:r>
            <a:endParaRPr lang="en-US" altLang="zh-CN" dirty="0">
              <a:highlight>
                <a:srgbClr val="FFFF0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数据导出</a:t>
            </a:r>
          </a:p>
          <a:p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D23FF91-C9B6-4523-8CF9-73439C7A7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76935" y="1359536"/>
            <a:ext cx="2860422" cy="4827028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FFFF00"/>
                </a:highlight>
              </a:rPr>
              <a:t>点要素采集</a:t>
            </a:r>
            <a:endParaRPr lang="en-US" altLang="zh-CN" sz="2400" dirty="0">
              <a:highlight>
                <a:srgbClr val="FFFF00"/>
              </a:highlight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线要素采集</a:t>
            </a:r>
            <a:endParaRPr lang="en-US" altLang="zh-CN" sz="2400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面要素采集</a:t>
            </a:r>
            <a:endParaRPr lang="en-US" altLang="zh-CN" sz="2400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要素编辑</a:t>
            </a:r>
            <a:endParaRPr lang="en-US" altLang="zh-CN" sz="2400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属性查看与修改</a:t>
            </a:r>
            <a:endParaRPr lang="en-US" altLang="zh-CN" sz="2400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要素查找</a:t>
            </a:r>
            <a:endParaRPr lang="en-US" altLang="zh-CN" sz="2400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轨迹记录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BBBB591-05ED-4E85-832F-3882CC995031}"/>
              </a:ext>
            </a:extLst>
          </p:cNvPr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86623" y="166688"/>
            <a:ext cx="1714501" cy="3026080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F31BBB2-DC4B-495B-A168-CECABC793F6C}"/>
              </a:ext>
            </a:extLst>
          </p:cNvPr>
          <p:cNvSpPr/>
          <p:nvPr/>
        </p:nvSpPr>
        <p:spPr>
          <a:xfrm>
            <a:off x="0" y="6413711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highlight>
                  <a:srgbClr val="FFFF00"/>
                </a:highlight>
              </a:rPr>
              <a:t>点击点采集工具→选择点要素类型→“设置”→采集坐标（“屏幕”</a:t>
            </a:r>
            <a:r>
              <a:rPr lang="en-US" altLang="zh-CN" sz="2000" dirty="0">
                <a:highlight>
                  <a:srgbClr val="FFFF00"/>
                </a:highlight>
              </a:rPr>
              <a:t>/</a:t>
            </a:r>
            <a:r>
              <a:rPr lang="zh-CN" altLang="en-US" sz="2000" dirty="0">
                <a:highlight>
                  <a:srgbClr val="FFFF00"/>
                </a:highlight>
              </a:rPr>
              <a:t>“</a:t>
            </a:r>
            <a:r>
              <a:rPr lang="en-US" altLang="zh-CN" sz="2000" dirty="0">
                <a:highlight>
                  <a:srgbClr val="FFFF00"/>
                </a:highlight>
              </a:rPr>
              <a:t>GPS</a:t>
            </a:r>
            <a:r>
              <a:rPr lang="zh-CN" altLang="en-US" sz="2000" dirty="0">
                <a:highlight>
                  <a:srgbClr val="FFFF00"/>
                </a:highlight>
              </a:rPr>
              <a:t>”</a:t>
            </a:r>
            <a:r>
              <a:rPr lang="en-US" altLang="zh-CN" sz="2000" dirty="0">
                <a:highlight>
                  <a:srgbClr val="FFFF00"/>
                </a:highlight>
              </a:rPr>
              <a:t>/</a:t>
            </a:r>
            <a:r>
              <a:rPr lang="zh-CN" altLang="en-US" sz="2000" dirty="0">
                <a:highlight>
                  <a:srgbClr val="FFFF00"/>
                </a:highlight>
              </a:rPr>
              <a:t>“平滑”）→输入属性</a:t>
            </a:r>
            <a:r>
              <a:rPr lang="en-US" altLang="zh-CN" sz="2000" dirty="0">
                <a:highlight>
                  <a:srgbClr val="FFFF00"/>
                </a:highlight>
              </a:rPr>
              <a:t>/</a:t>
            </a:r>
            <a:r>
              <a:rPr lang="zh-CN" altLang="en-US" sz="2000" dirty="0">
                <a:highlight>
                  <a:srgbClr val="FFFF00"/>
                </a:highlight>
              </a:rPr>
              <a:t>多媒体→保存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AF0E8F-3FE4-4F0F-99E7-B29C69BA2B0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3575" y="3343009"/>
            <a:ext cx="1740039" cy="30934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EF0E884-73DA-4518-9A6D-2DBE00C958C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2869" y="166688"/>
            <a:ext cx="1714500" cy="304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0382420-D6EC-41CD-BCA3-542DFADA298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9114" y="144768"/>
            <a:ext cx="1714500" cy="3048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7A0E2C8-6E1C-4AB7-9DCB-16020C960EB3}"/>
              </a:ext>
            </a:extLst>
          </p:cNvPr>
          <p:cNvSpPr/>
          <p:nvPr/>
        </p:nvSpPr>
        <p:spPr>
          <a:xfrm>
            <a:off x="8843749" y="559558"/>
            <a:ext cx="1105469" cy="25930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FE8F15A-8834-4C36-99FB-55542786902D}"/>
              </a:ext>
            </a:extLst>
          </p:cNvPr>
          <p:cNvSpPr/>
          <p:nvPr/>
        </p:nvSpPr>
        <p:spPr>
          <a:xfrm>
            <a:off x="9648967" y="2606722"/>
            <a:ext cx="300251" cy="395785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2B4C34C-81A3-447B-A9CF-0375E07DC983}"/>
              </a:ext>
            </a:extLst>
          </p:cNvPr>
          <p:cNvSpPr/>
          <p:nvPr/>
        </p:nvSpPr>
        <p:spPr>
          <a:xfrm>
            <a:off x="10379114" y="559558"/>
            <a:ext cx="1763767" cy="25930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D63DD94-4AFC-4402-9032-F46D8496F888}"/>
              </a:ext>
            </a:extLst>
          </p:cNvPr>
          <p:cNvSpPr/>
          <p:nvPr/>
        </p:nvSpPr>
        <p:spPr>
          <a:xfrm>
            <a:off x="10379114" y="859810"/>
            <a:ext cx="1763767" cy="25930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32C93C6-EE8A-4B1B-9389-9E8217E82518}"/>
              </a:ext>
            </a:extLst>
          </p:cNvPr>
          <p:cNvSpPr/>
          <p:nvPr/>
        </p:nvSpPr>
        <p:spPr>
          <a:xfrm>
            <a:off x="11778018" y="288240"/>
            <a:ext cx="315596" cy="25930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9751B4D-8CD5-4442-9408-7C2B6F77E1F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2869" y="3354360"/>
            <a:ext cx="1714500" cy="304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CEA0ABDF-F32A-45E0-888A-DDAC3878B7EA}"/>
              </a:ext>
            </a:extLst>
          </p:cNvPr>
          <p:cNvSpPr/>
          <p:nvPr/>
        </p:nvSpPr>
        <p:spPr>
          <a:xfrm>
            <a:off x="8582869" y="5843056"/>
            <a:ext cx="1066098" cy="34350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A31E390-C8E3-457A-B2AA-550669DF48A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27"/>
          <a:stretch/>
        </p:blipFill>
        <p:spPr>
          <a:xfrm>
            <a:off x="1179930" y="3662809"/>
            <a:ext cx="1924597" cy="273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27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33173386-2194-4950-8A7A-CEE8CF8A4F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5256" y="0"/>
            <a:ext cx="1920240" cy="34137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1F159E8-27B6-458E-A9BC-40DC13591F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1481" y="0"/>
            <a:ext cx="1920240" cy="34137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6B466AE-8B08-4D82-9213-CE521EE5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GIS</a:t>
            </a:r>
            <a:r>
              <a:rPr lang="zh-CN" altLang="en-US" dirty="0"/>
              <a:t>数据采集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46DAE-7740-4183-AAD7-BD61FB884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5636" y="1504074"/>
            <a:ext cx="306199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新建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/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打开工程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highlight>
                  <a:srgbClr val="C0C0C0"/>
                </a:highlight>
              </a:rPr>
              <a:t>设置</a:t>
            </a:r>
            <a:endParaRPr lang="en-US" altLang="zh-CN" dirty="0">
              <a:highlight>
                <a:srgbClr val="C0C0C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highlight>
                  <a:srgbClr val="FFFF00"/>
                </a:highlight>
              </a:rPr>
              <a:t>数据采集</a:t>
            </a:r>
            <a:endParaRPr lang="en-US" altLang="zh-CN" dirty="0">
              <a:highlight>
                <a:srgbClr val="FFFF0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数据导出</a:t>
            </a:r>
          </a:p>
          <a:p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D23FF91-C9B6-4523-8CF9-73439C7A7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76935" y="1359536"/>
            <a:ext cx="2860422" cy="4827028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C0C0C0"/>
                </a:highlight>
              </a:rPr>
              <a:t>点要素采集</a:t>
            </a:r>
            <a:endParaRPr lang="en-US" altLang="zh-CN" sz="2400" dirty="0">
              <a:highlight>
                <a:srgbClr val="C0C0C0"/>
              </a:highlight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FFFF00"/>
                </a:highlight>
              </a:rPr>
              <a:t>线要素采集</a:t>
            </a:r>
            <a:endParaRPr lang="en-US" altLang="zh-CN" sz="2400" dirty="0">
              <a:highlight>
                <a:srgbClr val="FFFF00"/>
              </a:highlight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面要素采集</a:t>
            </a:r>
            <a:endParaRPr lang="en-US" altLang="zh-CN" sz="2400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要素编辑</a:t>
            </a:r>
            <a:endParaRPr lang="en-US" altLang="zh-CN" sz="2400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属性查看与修改</a:t>
            </a:r>
            <a:endParaRPr lang="en-US" altLang="zh-CN" sz="2400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要素查找</a:t>
            </a:r>
            <a:endParaRPr lang="en-US" altLang="zh-CN" sz="2400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轨迹记录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31BBB2-DC4B-495B-A168-CECABC793F6C}"/>
              </a:ext>
            </a:extLst>
          </p:cNvPr>
          <p:cNvSpPr/>
          <p:nvPr/>
        </p:nvSpPr>
        <p:spPr>
          <a:xfrm>
            <a:off x="0" y="6413711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highlight>
                  <a:srgbClr val="FFFF00"/>
                </a:highlight>
              </a:rPr>
              <a:t>点击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线</a:t>
            </a:r>
            <a:r>
              <a:rPr lang="zh-CN" altLang="en-US" sz="2000" dirty="0">
                <a:highlight>
                  <a:srgbClr val="FFFF00"/>
                </a:highlight>
              </a:rPr>
              <a:t>→选择线要素类型→“设置”→采集线的节点坐标（“屏幕”</a:t>
            </a:r>
            <a:r>
              <a:rPr lang="en-US" altLang="zh-CN" sz="2000" dirty="0">
                <a:highlight>
                  <a:srgbClr val="FFFF00"/>
                </a:highlight>
              </a:rPr>
              <a:t>/</a:t>
            </a:r>
            <a:r>
              <a:rPr lang="zh-CN" altLang="en-US" sz="2000" dirty="0">
                <a:highlight>
                  <a:srgbClr val="FFFF00"/>
                </a:highlight>
              </a:rPr>
              <a:t>“</a:t>
            </a:r>
            <a:r>
              <a:rPr lang="en-US" altLang="zh-CN" sz="2000" dirty="0">
                <a:highlight>
                  <a:srgbClr val="FFFF00"/>
                </a:highlight>
              </a:rPr>
              <a:t>GPS</a:t>
            </a:r>
            <a:r>
              <a:rPr lang="zh-CN" altLang="en-US" sz="2000" dirty="0">
                <a:highlight>
                  <a:srgbClr val="FFFF00"/>
                </a:highlight>
              </a:rPr>
              <a:t>”</a:t>
            </a:r>
            <a:r>
              <a:rPr lang="en-US" altLang="zh-CN" sz="2000" dirty="0">
                <a:highlight>
                  <a:srgbClr val="FFFF00"/>
                </a:highlight>
              </a:rPr>
              <a:t>/</a:t>
            </a:r>
            <a:r>
              <a:rPr lang="zh-CN" altLang="en-US" sz="2000" dirty="0">
                <a:highlight>
                  <a:srgbClr val="FFFF00"/>
                </a:highlight>
              </a:rPr>
              <a:t>“平滑”</a:t>
            </a:r>
            <a:r>
              <a:rPr lang="en-US" altLang="zh-CN" sz="2000" dirty="0">
                <a:highlight>
                  <a:srgbClr val="FFFF00"/>
                </a:highlight>
              </a:rPr>
              <a:t>/</a:t>
            </a:r>
            <a:r>
              <a:rPr lang="zh-CN" altLang="en-US" sz="2000" dirty="0">
                <a:highlight>
                  <a:srgbClr val="FFFF00"/>
                </a:highlight>
              </a:rPr>
              <a:t>“手绘”）→保存（输入属性）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7A0E2C8-6E1C-4AB7-9DCB-16020C960EB3}"/>
              </a:ext>
            </a:extLst>
          </p:cNvPr>
          <p:cNvSpPr/>
          <p:nvPr/>
        </p:nvSpPr>
        <p:spPr>
          <a:xfrm>
            <a:off x="8714300" y="458150"/>
            <a:ext cx="1105469" cy="25930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2B4C34C-81A3-447B-A9CF-0375E07DC983}"/>
              </a:ext>
            </a:extLst>
          </p:cNvPr>
          <p:cNvSpPr/>
          <p:nvPr/>
        </p:nvSpPr>
        <p:spPr>
          <a:xfrm>
            <a:off x="10297370" y="559558"/>
            <a:ext cx="1845512" cy="25930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D63DD94-4AFC-4402-9032-F46D8496F888}"/>
              </a:ext>
            </a:extLst>
          </p:cNvPr>
          <p:cNvSpPr/>
          <p:nvPr/>
        </p:nvSpPr>
        <p:spPr>
          <a:xfrm>
            <a:off x="10297370" y="859809"/>
            <a:ext cx="1845512" cy="926807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32C93C6-EE8A-4B1B-9389-9E8217E82518}"/>
              </a:ext>
            </a:extLst>
          </p:cNvPr>
          <p:cNvSpPr/>
          <p:nvPr/>
        </p:nvSpPr>
        <p:spPr>
          <a:xfrm>
            <a:off x="11876404" y="176099"/>
            <a:ext cx="315596" cy="25930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E51631D-40AB-4EB8-B73D-A8046B32C354}"/>
              </a:ext>
            </a:extLst>
          </p:cNvPr>
          <p:cNvGrpSpPr/>
          <p:nvPr/>
        </p:nvGrpSpPr>
        <p:grpSpPr>
          <a:xfrm>
            <a:off x="6362646" y="0"/>
            <a:ext cx="1920240" cy="3413760"/>
            <a:chOff x="6793563" y="0"/>
            <a:chExt cx="1920240" cy="341376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0DCB0D6-762B-4DEC-B7D0-12764192A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3563" y="0"/>
              <a:ext cx="1920240" cy="3413760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FE8F15A-8834-4C36-99FB-55542786902D}"/>
                </a:ext>
              </a:extLst>
            </p:cNvPr>
            <p:cNvSpPr/>
            <p:nvPr/>
          </p:nvSpPr>
          <p:spPr>
            <a:xfrm>
              <a:off x="8215943" y="1786617"/>
              <a:ext cx="366926" cy="395785"/>
            </a:xfrm>
            <a:prstGeom prst="rect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A60880AC-59AF-4AB5-9D75-CA79CFAAE5B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6682" y="3394990"/>
            <a:ext cx="1890539" cy="3037491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69D7C884-2542-495A-8D97-485156C1D56C}"/>
              </a:ext>
            </a:extLst>
          </p:cNvPr>
          <p:cNvSpPr/>
          <p:nvPr/>
        </p:nvSpPr>
        <p:spPr>
          <a:xfrm>
            <a:off x="7206682" y="6011917"/>
            <a:ext cx="1201594" cy="400110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1E97E10-45FA-4124-AA5E-56026404638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7373" y="3421542"/>
            <a:ext cx="1920240" cy="296649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CD58A1ED-5F6C-48EF-B1AE-02D071BAE384}"/>
              </a:ext>
            </a:extLst>
          </p:cNvPr>
          <p:cNvSpPr/>
          <p:nvPr/>
        </p:nvSpPr>
        <p:spPr>
          <a:xfrm>
            <a:off x="9427779" y="2791874"/>
            <a:ext cx="239719" cy="395785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712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1F159E8-27B6-458E-A9BC-40DC13591F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21481" y="0"/>
            <a:ext cx="1920240" cy="34137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3173386-2194-4950-8A7A-CEE8CF8A4F4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5256" y="0"/>
            <a:ext cx="1920240" cy="34137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6B466AE-8B08-4D82-9213-CE521EE5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GIS</a:t>
            </a:r>
            <a:r>
              <a:rPr lang="zh-CN" altLang="en-US" dirty="0"/>
              <a:t>数据采集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46DAE-7740-4183-AAD7-BD61FB884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5636" y="1504074"/>
            <a:ext cx="306199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新建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/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打开工程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highlight>
                  <a:srgbClr val="C0C0C0"/>
                </a:highlight>
              </a:rPr>
              <a:t>设置</a:t>
            </a:r>
            <a:endParaRPr lang="en-US" altLang="zh-CN" dirty="0">
              <a:highlight>
                <a:srgbClr val="C0C0C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highlight>
                  <a:srgbClr val="FFFF00"/>
                </a:highlight>
              </a:rPr>
              <a:t>数据采集</a:t>
            </a:r>
            <a:endParaRPr lang="en-US" altLang="zh-CN" dirty="0">
              <a:highlight>
                <a:srgbClr val="FFFF0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数据导出</a:t>
            </a:r>
          </a:p>
          <a:p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D23FF91-C9B6-4523-8CF9-73439C7A7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76935" y="1359536"/>
            <a:ext cx="2860422" cy="4827028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C0C0C0"/>
                </a:highlight>
              </a:rPr>
              <a:t>点要素采集</a:t>
            </a:r>
            <a:endParaRPr lang="en-US" altLang="zh-CN" sz="2400" dirty="0">
              <a:highlight>
                <a:srgbClr val="C0C0C0"/>
              </a:highlight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C0C0C0"/>
                </a:highlight>
              </a:rPr>
              <a:t>线要素采集</a:t>
            </a:r>
            <a:endParaRPr lang="en-US" altLang="zh-CN" sz="2400" dirty="0">
              <a:highlight>
                <a:srgbClr val="C0C0C0"/>
              </a:highlight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FFFF00"/>
                </a:highlight>
              </a:rPr>
              <a:t>面要素采集</a:t>
            </a:r>
            <a:endParaRPr lang="en-US" altLang="zh-CN" sz="2400" dirty="0">
              <a:highlight>
                <a:srgbClr val="FFFF00"/>
              </a:highlight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要素编辑</a:t>
            </a:r>
            <a:endParaRPr lang="en-US" altLang="zh-CN" sz="2400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属性查看与修改</a:t>
            </a:r>
            <a:endParaRPr lang="en-US" altLang="zh-CN" sz="2400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要素查找</a:t>
            </a:r>
            <a:endParaRPr lang="en-US" altLang="zh-CN" sz="2400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轨迹记录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31BBB2-DC4B-495B-A168-CECABC793F6C}"/>
              </a:ext>
            </a:extLst>
          </p:cNvPr>
          <p:cNvSpPr/>
          <p:nvPr/>
        </p:nvSpPr>
        <p:spPr>
          <a:xfrm>
            <a:off x="0" y="6413711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highlight>
                  <a:srgbClr val="FFFF00"/>
                </a:highlight>
              </a:rPr>
              <a:t>点击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面</a:t>
            </a:r>
            <a:r>
              <a:rPr lang="zh-CN" altLang="en-US" sz="2000" dirty="0">
                <a:highlight>
                  <a:srgbClr val="FFFF00"/>
                </a:highlight>
              </a:rPr>
              <a:t>→选择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面</a:t>
            </a:r>
            <a:r>
              <a:rPr lang="zh-CN" altLang="en-US" sz="2000" dirty="0">
                <a:highlight>
                  <a:srgbClr val="FFFF00"/>
                </a:highlight>
              </a:rPr>
              <a:t>要素类型→“设置”→采集面的节点坐标（“屏幕”</a:t>
            </a:r>
            <a:r>
              <a:rPr lang="en-US" altLang="zh-CN" sz="2000" dirty="0">
                <a:highlight>
                  <a:srgbClr val="FFFF00"/>
                </a:highlight>
              </a:rPr>
              <a:t>/</a:t>
            </a:r>
            <a:r>
              <a:rPr lang="zh-CN" altLang="en-US" sz="2000" dirty="0">
                <a:highlight>
                  <a:srgbClr val="FFFF00"/>
                </a:highlight>
              </a:rPr>
              <a:t>“</a:t>
            </a:r>
            <a:r>
              <a:rPr lang="en-US" altLang="zh-CN" sz="2000" dirty="0">
                <a:highlight>
                  <a:srgbClr val="FFFF00"/>
                </a:highlight>
              </a:rPr>
              <a:t>GPS</a:t>
            </a:r>
            <a:r>
              <a:rPr lang="zh-CN" altLang="en-US" sz="2000" dirty="0">
                <a:highlight>
                  <a:srgbClr val="FFFF00"/>
                </a:highlight>
              </a:rPr>
              <a:t>”</a:t>
            </a:r>
            <a:r>
              <a:rPr lang="en-US" altLang="zh-CN" sz="2000" dirty="0">
                <a:highlight>
                  <a:srgbClr val="FFFF00"/>
                </a:highlight>
              </a:rPr>
              <a:t>/</a:t>
            </a:r>
            <a:r>
              <a:rPr lang="zh-CN" altLang="en-US" sz="2000" dirty="0">
                <a:highlight>
                  <a:srgbClr val="FFFF00"/>
                </a:highlight>
              </a:rPr>
              <a:t>“平滑”</a:t>
            </a:r>
            <a:r>
              <a:rPr lang="en-US" altLang="zh-CN" sz="2000" dirty="0">
                <a:highlight>
                  <a:srgbClr val="FFFF00"/>
                </a:highlight>
              </a:rPr>
              <a:t>/</a:t>
            </a:r>
            <a:r>
              <a:rPr lang="zh-CN" altLang="en-US" sz="2000" dirty="0">
                <a:highlight>
                  <a:srgbClr val="FFFF00"/>
                </a:highlight>
              </a:rPr>
              <a:t>“手绘”）→保存（输入属性）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7A0E2C8-6E1C-4AB7-9DCB-16020C960EB3}"/>
              </a:ext>
            </a:extLst>
          </p:cNvPr>
          <p:cNvSpPr/>
          <p:nvPr/>
        </p:nvSpPr>
        <p:spPr>
          <a:xfrm>
            <a:off x="8714300" y="458150"/>
            <a:ext cx="1105469" cy="25930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2B4C34C-81A3-447B-A9CF-0375E07DC983}"/>
              </a:ext>
            </a:extLst>
          </p:cNvPr>
          <p:cNvSpPr/>
          <p:nvPr/>
        </p:nvSpPr>
        <p:spPr>
          <a:xfrm>
            <a:off x="10297370" y="559558"/>
            <a:ext cx="1845512" cy="25930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D63DD94-4AFC-4402-9032-F46D8496F888}"/>
              </a:ext>
            </a:extLst>
          </p:cNvPr>
          <p:cNvSpPr/>
          <p:nvPr/>
        </p:nvSpPr>
        <p:spPr>
          <a:xfrm>
            <a:off x="10297370" y="859809"/>
            <a:ext cx="1845512" cy="926807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32C93C6-EE8A-4B1B-9389-9E8217E82518}"/>
              </a:ext>
            </a:extLst>
          </p:cNvPr>
          <p:cNvSpPr/>
          <p:nvPr/>
        </p:nvSpPr>
        <p:spPr>
          <a:xfrm>
            <a:off x="11876404" y="176099"/>
            <a:ext cx="315596" cy="259308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DCB0D6-762B-4DEC-B7D0-12764192AED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2646" y="0"/>
            <a:ext cx="1920240" cy="341376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FE8F15A-8834-4C36-99FB-55542786902D}"/>
              </a:ext>
            </a:extLst>
          </p:cNvPr>
          <p:cNvSpPr/>
          <p:nvPr/>
        </p:nvSpPr>
        <p:spPr>
          <a:xfrm>
            <a:off x="6902153" y="2764077"/>
            <a:ext cx="366926" cy="395785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A60880AC-59AF-4AB5-9D75-CA79CFAAE5B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7657" y="3394990"/>
            <a:ext cx="1708588" cy="3037491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69D7C884-2542-495A-8D97-485156C1D56C}"/>
              </a:ext>
            </a:extLst>
          </p:cNvPr>
          <p:cNvSpPr/>
          <p:nvPr/>
        </p:nvSpPr>
        <p:spPr>
          <a:xfrm>
            <a:off x="7297657" y="5855412"/>
            <a:ext cx="1023824" cy="400110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1E97E10-45FA-4124-AA5E-56026404638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3166" y="3421542"/>
            <a:ext cx="1668653" cy="2966495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1EEB943C-D904-4DD7-A013-17411CC2899B}"/>
              </a:ext>
            </a:extLst>
          </p:cNvPr>
          <p:cNvSpPr/>
          <p:nvPr/>
        </p:nvSpPr>
        <p:spPr>
          <a:xfrm>
            <a:off x="9427779" y="2791874"/>
            <a:ext cx="239719" cy="395785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14015FF-30C2-4CA5-B125-F401CFF70FBB}"/>
              </a:ext>
            </a:extLst>
          </p:cNvPr>
          <p:cNvSpPr/>
          <p:nvPr/>
        </p:nvSpPr>
        <p:spPr>
          <a:xfrm>
            <a:off x="8476596" y="5845117"/>
            <a:ext cx="239719" cy="395785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722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1F159E8-27B6-458E-A9BC-40DC13591F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83122" y="723736"/>
            <a:ext cx="1920240" cy="34137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6B466AE-8B08-4D82-9213-CE521EE5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GIS</a:t>
            </a:r>
            <a:r>
              <a:rPr lang="zh-CN" altLang="en-US" dirty="0"/>
              <a:t>数据采集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46DAE-7740-4183-AAD7-BD61FB884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5636" y="1504074"/>
            <a:ext cx="306199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新建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/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打开工程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highlight>
                  <a:srgbClr val="C0C0C0"/>
                </a:highlight>
              </a:rPr>
              <a:t>设置</a:t>
            </a:r>
            <a:endParaRPr lang="en-US" altLang="zh-CN" dirty="0">
              <a:highlight>
                <a:srgbClr val="C0C0C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highlight>
                  <a:srgbClr val="FFFF00"/>
                </a:highlight>
              </a:rPr>
              <a:t>数据采集</a:t>
            </a:r>
            <a:endParaRPr lang="en-US" altLang="zh-CN" dirty="0">
              <a:highlight>
                <a:srgbClr val="FFFF0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数据导出</a:t>
            </a:r>
          </a:p>
          <a:p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D23FF91-C9B6-4523-8CF9-73439C7A7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76935" y="1359536"/>
            <a:ext cx="2860422" cy="4827028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C0C0C0"/>
                </a:highlight>
              </a:rPr>
              <a:t>点要素采集</a:t>
            </a:r>
            <a:endParaRPr lang="en-US" altLang="zh-CN" sz="2400" dirty="0">
              <a:highlight>
                <a:srgbClr val="C0C0C0"/>
              </a:highlight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C0C0C0"/>
                </a:highlight>
              </a:rPr>
              <a:t>线要素采集</a:t>
            </a:r>
            <a:endParaRPr lang="en-US" altLang="zh-CN" sz="2400" dirty="0">
              <a:highlight>
                <a:srgbClr val="C0C0C0"/>
              </a:highlight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C0C0C0"/>
                </a:highlight>
              </a:rPr>
              <a:t>面要素采集</a:t>
            </a:r>
            <a:endParaRPr lang="en-US" altLang="zh-CN" sz="2400" dirty="0">
              <a:highlight>
                <a:srgbClr val="C0C0C0"/>
              </a:highlight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FFFF00"/>
                </a:highlight>
              </a:rPr>
              <a:t>要素编辑</a:t>
            </a:r>
            <a:endParaRPr lang="en-US" altLang="zh-CN" sz="2400" dirty="0">
              <a:highlight>
                <a:srgbClr val="FFFF00"/>
              </a:highlight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属性查看与修改</a:t>
            </a:r>
            <a:endParaRPr lang="en-US" altLang="zh-CN" sz="2400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要素查找</a:t>
            </a:r>
            <a:endParaRPr lang="en-US" altLang="zh-CN" sz="2400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轨迹记录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31BBB2-DC4B-495B-A168-CECABC793F6C}"/>
              </a:ext>
            </a:extLst>
          </p:cNvPr>
          <p:cNvSpPr/>
          <p:nvPr/>
        </p:nvSpPr>
        <p:spPr>
          <a:xfrm>
            <a:off x="0" y="6413711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2000" dirty="0">
                <a:highlight>
                  <a:srgbClr val="FFFF00"/>
                </a:highlight>
              </a:rPr>
              <a:t>选中要素，点击“移动”移动选中的要素</a:t>
            </a:r>
            <a:r>
              <a:rPr lang="zh-CN" altLang="en-US" sz="2000" dirty="0">
                <a:highlight>
                  <a:srgbClr val="FFFF00"/>
                </a:highlight>
              </a:rPr>
              <a:t>。可利用“撤销”和“恢复”按钮撤销和恢复要素的移动；</a:t>
            </a:r>
            <a:endParaRPr lang="en-US" altLang="zh-CN" sz="2000" dirty="0">
              <a:highlight>
                <a:srgbClr val="FFFF00"/>
              </a:highligh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EEB943C-D904-4DD7-A013-17411CC2899B}"/>
              </a:ext>
            </a:extLst>
          </p:cNvPr>
          <p:cNvSpPr/>
          <p:nvPr/>
        </p:nvSpPr>
        <p:spPr>
          <a:xfrm>
            <a:off x="10267498" y="3515610"/>
            <a:ext cx="1450428" cy="395785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5FB3EF3-00A7-4900-BA94-0DC0230FB4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3697" y="723736"/>
            <a:ext cx="1920240" cy="341376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7F5303E-1222-40CB-A6B2-B359CF4A83E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0257" y="714216"/>
            <a:ext cx="1920240" cy="341376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FE8F15A-8834-4C36-99FB-55542786902D}"/>
              </a:ext>
            </a:extLst>
          </p:cNvPr>
          <p:cNvSpPr/>
          <p:nvPr/>
        </p:nvSpPr>
        <p:spPr>
          <a:xfrm>
            <a:off x="8806945" y="3101511"/>
            <a:ext cx="366926" cy="395785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829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16CBC1-3F6E-4D87-A0C2-B3E1AE62D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纲要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CB4708-907A-40D0-B2B2-1A4A81D42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6840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CN" dirty="0"/>
              <a:t>LT40</a:t>
            </a:r>
            <a:r>
              <a:rPr lang="zh-CN" altLang="en-US" dirty="0"/>
              <a:t>介绍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LT40</a:t>
            </a:r>
            <a:r>
              <a:rPr lang="zh-CN" altLang="en-US" dirty="0"/>
              <a:t>手持</a:t>
            </a:r>
            <a:r>
              <a:rPr lang="en-US" altLang="zh-CN" dirty="0"/>
              <a:t>GNSS</a:t>
            </a:r>
            <a:r>
              <a:rPr lang="zh-CN" altLang="en-US" dirty="0"/>
              <a:t>接收机的基本使用方法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“云图”移动端</a:t>
            </a:r>
            <a:r>
              <a:rPr lang="en-US" altLang="zh-CN" dirty="0"/>
              <a:t>GIS</a:t>
            </a:r>
            <a:r>
              <a:rPr lang="zh-CN" altLang="en-US" dirty="0"/>
              <a:t>数据采集软件使用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299A80-A0D8-4EA2-90EE-C2E69200B9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77" b="97373" l="5556" r="94444">
                        <a14:foregroundMark x1="64976" y1="7225" x2="64493" y2="16749"/>
                        <a14:foregroundMark x1="64493" y1="16749" x2="64493" y2="16913"/>
                        <a14:foregroundMark x1="47585" y1="7225" x2="80435" y2="7882"/>
                        <a14:foregroundMark x1="44203" y1="3777" x2="36715" y2="11494"/>
                        <a14:foregroundMark x1="36715" y1="11494" x2="35990" y2="16420"/>
                        <a14:foregroundMark x1="84541" y1="26273" x2="84783" y2="49754"/>
                        <a14:foregroundMark x1="90580" y1="81445" x2="65700" y2="92282"/>
                        <a14:foregroundMark x1="65700" y1="92282" x2="60386" y2="93432"/>
                        <a14:foregroundMark x1="41304" y1="90640" x2="73913" y2="95238"/>
                        <a14:foregroundMark x1="9903" y1="75534" x2="5556" y2="93268"/>
                        <a14:foregroundMark x1="11353" y1="44828" x2="11594" y2="69130"/>
                        <a14:foregroundMark x1="10628" y1="31856" x2="10386" y2="42857"/>
                        <a14:foregroundMark x1="9420" y1="4762" x2="12560" y2="33990"/>
                        <a14:foregroundMark x1="32126" y1="5583" x2="42271" y2="5911"/>
                        <a14:foregroundMark x1="56280" y1="4105" x2="88647" y2="5090"/>
                        <a14:foregroundMark x1="89855" y1="6240" x2="94444" y2="14450"/>
                        <a14:foregroundMark x1="94444" y1="14450" x2="94444" y2="14943"/>
                        <a14:foregroundMark x1="94203" y1="16913" x2="93478" y2="27915"/>
                        <a14:foregroundMark x1="70531" y1="17406" x2="77053" y2="16420"/>
                        <a14:foregroundMark x1="65217" y1="18719" x2="78986" y2="19212"/>
                        <a14:foregroundMark x1="26087" y1="23153" x2="25845" y2="31856"/>
                        <a14:foregroundMark x1="25845" y1="31856" x2="26570" y2="33662"/>
                        <a14:foregroundMark x1="26329" y1="41051" x2="26570" y2="54023"/>
                        <a14:foregroundMark x1="39614" y1="26765" x2="39130" y2="36453"/>
                        <a14:foregroundMark x1="51208" y1="15107" x2="44686" y2="28407"/>
                        <a14:foregroundMark x1="66667" y1="17241" x2="45894" y2="17406"/>
                        <a14:foregroundMark x1="24396" y1="53366" x2="24396" y2="65517"/>
                        <a14:foregroundMark x1="24155" y1="68144" x2="24879" y2="79803"/>
                        <a14:foregroundMark x1="29710" y1="85057" x2="34300" y2="91297"/>
                        <a14:foregroundMark x1="43478" y1="94910" x2="55072" y2="95567"/>
                        <a14:foregroundMark x1="89130" y1="89655" x2="74879" y2="973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1505" y="340610"/>
            <a:ext cx="3939128" cy="579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06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1F159E8-27B6-458E-A9BC-40DC13591F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3697" y="723736"/>
            <a:ext cx="1920240" cy="34137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6B466AE-8B08-4D82-9213-CE521EE5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GIS</a:t>
            </a:r>
            <a:r>
              <a:rPr lang="zh-CN" altLang="en-US" dirty="0"/>
              <a:t>数据采集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46DAE-7740-4183-AAD7-BD61FB884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5636" y="1504074"/>
            <a:ext cx="306199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新建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/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打开工程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highlight>
                  <a:srgbClr val="C0C0C0"/>
                </a:highlight>
              </a:rPr>
              <a:t>设置</a:t>
            </a:r>
            <a:endParaRPr lang="en-US" altLang="zh-CN" dirty="0">
              <a:highlight>
                <a:srgbClr val="C0C0C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highlight>
                  <a:srgbClr val="FFFF00"/>
                </a:highlight>
              </a:rPr>
              <a:t>数据采集</a:t>
            </a:r>
            <a:endParaRPr lang="en-US" altLang="zh-CN" dirty="0">
              <a:highlight>
                <a:srgbClr val="FFFF0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数据导出</a:t>
            </a:r>
          </a:p>
          <a:p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D23FF91-C9B6-4523-8CF9-73439C7A7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76935" y="1359536"/>
            <a:ext cx="2860422" cy="4827028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C0C0C0"/>
                </a:highlight>
              </a:rPr>
              <a:t>点要素采集</a:t>
            </a:r>
            <a:endParaRPr lang="en-US" altLang="zh-CN" sz="2400" dirty="0">
              <a:highlight>
                <a:srgbClr val="C0C0C0"/>
              </a:highlight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C0C0C0"/>
                </a:highlight>
              </a:rPr>
              <a:t>线要素采集</a:t>
            </a:r>
            <a:endParaRPr lang="en-US" altLang="zh-CN" sz="2400" dirty="0">
              <a:highlight>
                <a:srgbClr val="C0C0C0"/>
              </a:highlight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C0C0C0"/>
                </a:highlight>
              </a:rPr>
              <a:t>面要素采集</a:t>
            </a:r>
            <a:endParaRPr lang="en-US" altLang="zh-CN" sz="2400" dirty="0">
              <a:highlight>
                <a:srgbClr val="C0C0C0"/>
              </a:highlight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C0C0C0"/>
                </a:highlight>
              </a:rPr>
              <a:t>要素编辑</a:t>
            </a:r>
            <a:endParaRPr lang="en-US" altLang="zh-CN" sz="2400" dirty="0">
              <a:highlight>
                <a:srgbClr val="C0C0C0"/>
              </a:highlight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FFFF00"/>
                </a:highlight>
              </a:rPr>
              <a:t>属性查看与修改</a:t>
            </a:r>
            <a:endParaRPr lang="en-US" altLang="zh-CN" sz="2400" dirty="0">
              <a:highlight>
                <a:srgbClr val="FFFF00"/>
              </a:highlight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要素查找</a:t>
            </a:r>
            <a:endParaRPr lang="en-US" altLang="zh-CN" sz="2400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轨迹记录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31BBB2-DC4B-495B-A168-CECABC793F6C}"/>
              </a:ext>
            </a:extLst>
          </p:cNvPr>
          <p:cNvSpPr/>
          <p:nvPr/>
        </p:nvSpPr>
        <p:spPr>
          <a:xfrm>
            <a:off x="0" y="6413711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zh-CN" sz="2000" dirty="0">
                <a:highlight>
                  <a:srgbClr val="FFFF00"/>
                </a:highlight>
              </a:rPr>
              <a:t>选中要素的情况下，点击“属性”可查看并修改选中要素的属性信息。</a:t>
            </a:r>
            <a:endParaRPr lang="en-US" altLang="zh-CN" sz="2000" dirty="0">
              <a:highlight>
                <a:srgbClr val="FFFF00"/>
              </a:highligh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DCB0D6-762B-4DEC-B7D0-12764192AE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0257" y="714216"/>
            <a:ext cx="1920240" cy="341376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1EEB943C-D904-4DD7-A013-17411CC2899B}"/>
              </a:ext>
            </a:extLst>
          </p:cNvPr>
          <p:cNvSpPr/>
          <p:nvPr/>
        </p:nvSpPr>
        <p:spPr>
          <a:xfrm>
            <a:off x="9073817" y="2767358"/>
            <a:ext cx="409904" cy="395785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1D01D8A-319D-46C8-9334-5FDB6843F51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60057" y="741973"/>
            <a:ext cx="1920240" cy="341376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7EB2966-911B-4703-97D3-AB3035479A6D}"/>
              </a:ext>
            </a:extLst>
          </p:cNvPr>
          <p:cNvSpPr/>
          <p:nvPr/>
        </p:nvSpPr>
        <p:spPr>
          <a:xfrm>
            <a:off x="10183122" y="2322786"/>
            <a:ext cx="1856292" cy="444572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FE8F15A-8834-4C36-99FB-55542786902D}"/>
              </a:ext>
            </a:extLst>
          </p:cNvPr>
          <p:cNvSpPr/>
          <p:nvPr/>
        </p:nvSpPr>
        <p:spPr>
          <a:xfrm>
            <a:off x="11618070" y="938702"/>
            <a:ext cx="421343" cy="259477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457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1F159E8-27B6-458E-A9BC-40DC13591F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714" y="19540"/>
            <a:ext cx="1920240" cy="34137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6B466AE-8B08-4D82-9213-CE521EE5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GIS</a:t>
            </a:r>
            <a:r>
              <a:rPr lang="zh-CN" altLang="en-US" dirty="0"/>
              <a:t>数据采集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46DAE-7740-4183-AAD7-BD61FB884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5636" y="1504074"/>
            <a:ext cx="306199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新建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/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打开工程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highlight>
                  <a:srgbClr val="C0C0C0"/>
                </a:highlight>
              </a:rPr>
              <a:t>设置</a:t>
            </a:r>
            <a:endParaRPr lang="en-US" altLang="zh-CN" dirty="0">
              <a:highlight>
                <a:srgbClr val="C0C0C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highlight>
                  <a:srgbClr val="FFFF00"/>
                </a:highlight>
              </a:rPr>
              <a:t>数据采集</a:t>
            </a:r>
            <a:endParaRPr lang="en-US" altLang="zh-CN" dirty="0">
              <a:highlight>
                <a:srgbClr val="FFFF0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数据导出</a:t>
            </a:r>
          </a:p>
          <a:p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D23FF91-C9B6-4523-8CF9-73439C7A7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76935" y="1359536"/>
            <a:ext cx="2860422" cy="4827028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C0C0C0"/>
                </a:highlight>
              </a:rPr>
              <a:t>点要素采集</a:t>
            </a:r>
            <a:endParaRPr lang="en-US" altLang="zh-CN" sz="2400" dirty="0">
              <a:highlight>
                <a:srgbClr val="C0C0C0"/>
              </a:highlight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C0C0C0"/>
                </a:highlight>
              </a:rPr>
              <a:t>线要素采集</a:t>
            </a:r>
            <a:endParaRPr lang="en-US" altLang="zh-CN" sz="2400" dirty="0">
              <a:highlight>
                <a:srgbClr val="C0C0C0"/>
              </a:highlight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C0C0C0"/>
                </a:highlight>
              </a:rPr>
              <a:t>面要素采集</a:t>
            </a:r>
            <a:endParaRPr lang="en-US" altLang="zh-CN" sz="2400" dirty="0">
              <a:highlight>
                <a:srgbClr val="C0C0C0"/>
              </a:highlight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C0C0C0"/>
                </a:highlight>
              </a:rPr>
              <a:t>要素编辑</a:t>
            </a:r>
            <a:endParaRPr lang="en-US" altLang="zh-CN" sz="2400" dirty="0">
              <a:highlight>
                <a:srgbClr val="C0C0C0"/>
              </a:highlight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C0C0C0"/>
                </a:highlight>
              </a:rPr>
              <a:t>属性查看与修改</a:t>
            </a:r>
            <a:endParaRPr lang="en-US" altLang="zh-CN" sz="2400" dirty="0">
              <a:highlight>
                <a:srgbClr val="C0C0C0"/>
              </a:highlight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FFFF00"/>
                </a:highlight>
              </a:rPr>
              <a:t>要素查找</a:t>
            </a:r>
            <a:endParaRPr lang="en-US" altLang="zh-CN" sz="2400" dirty="0">
              <a:highlight>
                <a:srgbClr val="FFFF00"/>
              </a:highlight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轨迹记录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31BBB2-DC4B-495B-A168-CECABC793F6C}"/>
              </a:ext>
            </a:extLst>
          </p:cNvPr>
          <p:cNvSpPr/>
          <p:nvPr/>
        </p:nvSpPr>
        <p:spPr>
          <a:xfrm>
            <a:off x="0" y="6413711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2000" dirty="0">
                <a:highlight>
                  <a:srgbClr val="FFFF00"/>
                </a:highlight>
              </a:rPr>
              <a:t>点击查找工具，可以在特定图层中根据特定的属性进行地物要素查询</a:t>
            </a:r>
            <a:r>
              <a:rPr lang="zh-CN" altLang="zh-CN" sz="2000" dirty="0">
                <a:highlight>
                  <a:srgbClr val="FFFF00"/>
                </a:highlight>
              </a:rPr>
              <a:t>。</a:t>
            </a:r>
            <a:endParaRPr lang="en-US" altLang="zh-CN" sz="2000" dirty="0">
              <a:highlight>
                <a:srgbClr val="FFFF00"/>
              </a:highligh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EEB943C-D904-4DD7-A013-17411CC2899B}"/>
              </a:ext>
            </a:extLst>
          </p:cNvPr>
          <p:cNvSpPr/>
          <p:nvPr/>
        </p:nvSpPr>
        <p:spPr>
          <a:xfrm>
            <a:off x="7392162" y="1863465"/>
            <a:ext cx="409904" cy="395785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8E4A44-CCDF-4C62-B5B7-9372CFB40F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3796" y="44179"/>
            <a:ext cx="1920240" cy="34137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FBA3C48-BF58-4698-B206-D48C766E75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440" y="44179"/>
            <a:ext cx="1920240" cy="341376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59E8825-3921-4CCC-B518-5F28BB0AB65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1465" y="3228945"/>
            <a:ext cx="1920240" cy="318476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EC37C7A-4C5A-4C05-B7BA-C72881DF15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1975" y="3200006"/>
            <a:ext cx="1920240" cy="318476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F222B920-D2EC-4DF0-98DB-84B34DEE5BBC}"/>
              </a:ext>
            </a:extLst>
          </p:cNvPr>
          <p:cNvSpPr/>
          <p:nvPr/>
        </p:nvSpPr>
        <p:spPr>
          <a:xfrm>
            <a:off x="8173796" y="550606"/>
            <a:ext cx="1920240" cy="255639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D8FFAB4-D114-451B-94C5-B490390E8E97}"/>
              </a:ext>
            </a:extLst>
          </p:cNvPr>
          <p:cNvSpPr/>
          <p:nvPr/>
        </p:nvSpPr>
        <p:spPr>
          <a:xfrm>
            <a:off x="8173796" y="886149"/>
            <a:ext cx="1920240" cy="255639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37EB288-B73D-4A74-A4AF-0C656D1964EC}"/>
              </a:ext>
            </a:extLst>
          </p:cNvPr>
          <p:cNvSpPr/>
          <p:nvPr/>
        </p:nvSpPr>
        <p:spPr>
          <a:xfrm>
            <a:off x="8182510" y="1248435"/>
            <a:ext cx="1920240" cy="255639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内容占位符 8" descr="轻微弯曲的箭头">
            <a:extLst>
              <a:ext uri="{FF2B5EF4-FFF2-40B4-BE49-F238E27FC236}">
                <a16:creationId xmlns:a16="http://schemas.microsoft.com/office/drawing/2014/main" id="{EA3C9DBD-2D7D-4AC1-A8BE-0668D690B39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58885" y="576980"/>
            <a:ext cx="219286" cy="245110"/>
          </a:xfrm>
          <a:prstGeom prst="rect">
            <a:avLst/>
          </a:prstGeom>
        </p:spPr>
      </p:pic>
      <p:pic>
        <p:nvPicPr>
          <p:cNvPr id="24" name="内容占位符 8" descr="轻微弯曲的箭头">
            <a:extLst>
              <a:ext uri="{FF2B5EF4-FFF2-40B4-BE49-F238E27FC236}">
                <a16:creationId xmlns:a16="http://schemas.microsoft.com/office/drawing/2014/main" id="{CF839ED3-B6C6-445E-BF02-1950DB1BBD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482893">
            <a:off x="6439546" y="1870743"/>
            <a:ext cx="2826109" cy="756489"/>
          </a:xfrm>
          <a:prstGeom prst="rect">
            <a:avLst/>
          </a:prstGeom>
        </p:spPr>
      </p:pic>
      <p:pic>
        <p:nvPicPr>
          <p:cNvPr id="25" name="内容占位符 8" descr="轻微弯曲的箭头">
            <a:extLst>
              <a:ext uri="{FF2B5EF4-FFF2-40B4-BE49-F238E27FC236}">
                <a16:creationId xmlns:a16="http://schemas.microsoft.com/office/drawing/2014/main" id="{8B91590B-A32B-4198-AD72-D4AD75FF58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4158445">
            <a:off x="7971110" y="1958031"/>
            <a:ext cx="2343040" cy="75648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8521138-043A-4C7A-90BF-AF7A12430F3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7765" y="3200006"/>
            <a:ext cx="1920240" cy="341376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2798F5BD-394C-4807-AB4B-6CDF66742481}"/>
              </a:ext>
            </a:extLst>
          </p:cNvPr>
          <p:cNvSpPr/>
          <p:nvPr/>
        </p:nvSpPr>
        <p:spPr>
          <a:xfrm>
            <a:off x="9887189" y="192348"/>
            <a:ext cx="171696" cy="250322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内容占位符 8" descr="轻微弯曲的箭头">
            <a:extLst>
              <a:ext uri="{FF2B5EF4-FFF2-40B4-BE49-F238E27FC236}">
                <a16:creationId xmlns:a16="http://schemas.microsoft.com/office/drawing/2014/main" id="{6F12C180-5EB0-4BD3-AAFD-68B47F43A0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4158445">
            <a:off x="8661156" y="1601234"/>
            <a:ext cx="3608747" cy="53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1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1F159E8-27B6-458E-A9BC-40DC13591F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714" y="19540"/>
            <a:ext cx="1920239" cy="34137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6B466AE-8B08-4D82-9213-CE521EE5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GIS</a:t>
            </a:r>
            <a:r>
              <a:rPr lang="zh-CN" altLang="en-US" dirty="0"/>
              <a:t>数据采集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46DAE-7740-4183-AAD7-BD61FB884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5636" y="1504074"/>
            <a:ext cx="306199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新建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/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打开工程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highlight>
                  <a:srgbClr val="C0C0C0"/>
                </a:highlight>
              </a:rPr>
              <a:t>设置</a:t>
            </a:r>
            <a:endParaRPr lang="en-US" altLang="zh-CN" dirty="0">
              <a:highlight>
                <a:srgbClr val="C0C0C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highlight>
                  <a:srgbClr val="FFFF00"/>
                </a:highlight>
              </a:rPr>
              <a:t>数据采集</a:t>
            </a:r>
            <a:endParaRPr lang="en-US" altLang="zh-CN" dirty="0">
              <a:highlight>
                <a:srgbClr val="FFFF0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数据导出</a:t>
            </a:r>
          </a:p>
          <a:p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D23FF91-C9B6-4523-8CF9-73439C7A7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76935" y="1359536"/>
            <a:ext cx="2860422" cy="4827028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C0C0C0"/>
                </a:highlight>
              </a:rPr>
              <a:t>点要素采集</a:t>
            </a:r>
            <a:endParaRPr lang="en-US" altLang="zh-CN" sz="2400" dirty="0">
              <a:highlight>
                <a:srgbClr val="C0C0C0"/>
              </a:highlight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C0C0C0"/>
                </a:highlight>
              </a:rPr>
              <a:t>线要素采集</a:t>
            </a:r>
            <a:endParaRPr lang="en-US" altLang="zh-CN" sz="2400" dirty="0">
              <a:highlight>
                <a:srgbClr val="C0C0C0"/>
              </a:highlight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C0C0C0"/>
                </a:highlight>
              </a:rPr>
              <a:t>面要素采集</a:t>
            </a:r>
            <a:endParaRPr lang="en-US" altLang="zh-CN" sz="2400" dirty="0">
              <a:highlight>
                <a:srgbClr val="C0C0C0"/>
              </a:highlight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C0C0C0"/>
                </a:highlight>
              </a:rPr>
              <a:t>要素编辑</a:t>
            </a:r>
            <a:endParaRPr lang="en-US" altLang="zh-CN" sz="2400" dirty="0">
              <a:highlight>
                <a:srgbClr val="C0C0C0"/>
              </a:highlight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C0C0C0"/>
                </a:highlight>
              </a:rPr>
              <a:t>属性查看与修改</a:t>
            </a:r>
            <a:endParaRPr lang="en-US" altLang="zh-CN" sz="2400" dirty="0">
              <a:highlight>
                <a:srgbClr val="C0C0C0"/>
              </a:highlight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C0C0C0"/>
                </a:highlight>
              </a:rPr>
              <a:t>要素查找</a:t>
            </a:r>
            <a:endParaRPr lang="en-US" altLang="zh-CN" sz="2400" dirty="0">
              <a:highlight>
                <a:srgbClr val="C0C0C0"/>
              </a:highlight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highlight>
                  <a:srgbClr val="FFFF00"/>
                </a:highlight>
              </a:rPr>
              <a:t>轨迹记录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31BBB2-DC4B-495B-A168-CECABC793F6C}"/>
              </a:ext>
            </a:extLst>
          </p:cNvPr>
          <p:cNvSpPr/>
          <p:nvPr/>
        </p:nvSpPr>
        <p:spPr>
          <a:xfrm>
            <a:off x="0" y="6413711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2000" dirty="0">
                <a:highlight>
                  <a:srgbClr val="FFFF00"/>
                </a:highlight>
              </a:rPr>
              <a:t>设置轨迹记录方式→开始记录→暂停</a:t>
            </a:r>
            <a:r>
              <a:rPr lang="en-US" altLang="zh-CN" sz="2000" dirty="0">
                <a:highlight>
                  <a:srgbClr val="FFFF00"/>
                </a:highlight>
              </a:rPr>
              <a:t>/</a:t>
            </a:r>
            <a:r>
              <a:rPr lang="zh-CN" altLang="en-US" sz="2000" dirty="0">
                <a:highlight>
                  <a:srgbClr val="FFFF00"/>
                </a:highlight>
              </a:rPr>
              <a:t>继续→结束→轨迹导出</a:t>
            </a:r>
            <a:r>
              <a:rPr lang="zh-CN" altLang="zh-CN" sz="2000" dirty="0">
                <a:highlight>
                  <a:srgbClr val="FFFF00"/>
                </a:highlight>
              </a:rPr>
              <a:t>。</a:t>
            </a:r>
            <a:endParaRPr lang="en-US" altLang="zh-CN" sz="2000" dirty="0">
              <a:highlight>
                <a:srgbClr val="FFFF00"/>
              </a:highligh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EEB943C-D904-4DD7-A013-17411CC2899B}"/>
              </a:ext>
            </a:extLst>
          </p:cNvPr>
          <p:cNvSpPr/>
          <p:nvPr/>
        </p:nvSpPr>
        <p:spPr>
          <a:xfrm>
            <a:off x="6645926" y="2672765"/>
            <a:ext cx="409904" cy="395785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8E4A44-CCDF-4C62-B5B7-9372CFB40F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3796" y="44179"/>
            <a:ext cx="1920240" cy="34137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FBA3C48-BF58-4698-B206-D48C766E75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46440" y="44179"/>
            <a:ext cx="1920240" cy="341376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59E8825-3921-4CCC-B518-5F28BB0AB65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5870" y="3228945"/>
            <a:ext cx="1791430" cy="318476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EC37C7A-4C5A-4C05-B7BA-C72881DF15E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6380" y="3200006"/>
            <a:ext cx="1791430" cy="318476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8521138-043A-4C7A-90BF-AF7A12430F3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7765" y="3200006"/>
            <a:ext cx="1920240" cy="3413760"/>
          </a:xfrm>
          <a:prstGeom prst="rect">
            <a:avLst/>
          </a:prstGeom>
        </p:spPr>
      </p:pic>
      <p:pic>
        <p:nvPicPr>
          <p:cNvPr id="29" name="内容占位符 8" descr="轻微弯曲的箭头">
            <a:extLst>
              <a:ext uri="{FF2B5EF4-FFF2-40B4-BE49-F238E27FC236}">
                <a16:creationId xmlns:a16="http://schemas.microsoft.com/office/drawing/2014/main" id="{6F12C180-5EB0-4BD3-AAFD-68B47F43A0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128742">
            <a:off x="9239219" y="2068716"/>
            <a:ext cx="1507122" cy="53595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84984AA-3B97-44DC-AB23-3B495988C115}"/>
              </a:ext>
            </a:extLst>
          </p:cNvPr>
          <p:cNvSpPr/>
          <p:nvPr/>
        </p:nvSpPr>
        <p:spPr>
          <a:xfrm>
            <a:off x="9338832" y="2834777"/>
            <a:ext cx="319824" cy="365229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94BBB26-6DE7-41C0-9180-16F58A55F7B3}"/>
              </a:ext>
            </a:extLst>
          </p:cNvPr>
          <p:cNvSpPr/>
          <p:nvPr/>
        </p:nvSpPr>
        <p:spPr>
          <a:xfrm>
            <a:off x="581109" y="4067438"/>
            <a:ext cx="2973019" cy="129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dirty="0"/>
              <a:t>导出的轨迹数据：内部存储空间（</a:t>
            </a:r>
            <a:r>
              <a:rPr lang="en-US" altLang="zh-CN" dirty="0"/>
              <a:t>/storage/emulated/0</a:t>
            </a:r>
            <a:r>
              <a:rPr lang="zh-CN" altLang="en-US" dirty="0"/>
              <a:t>）</a:t>
            </a:r>
            <a:r>
              <a:rPr lang="en-US" altLang="zh-CN" dirty="0"/>
              <a:t>/</a:t>
            </a:r>
            <a:r>
              <a:rPr lang="zh-CN" altLang="en-US" u="sng" strike="sngStrike" dirty="0"/>
              <a:t>工程名称</a:t>
            </a:r>
            <a:r>
              <a:rPr lang="en-US" altLang="zh-CN" dirty="0"/>
              <a:t>/</a:t>
            </a:r>
            <a:r>
              <a:rPr lang="en-US" altLang="zh-CN" dirty="0">
                <a:highlight>
                  <a:srgbClr val="FFFF00"/>
                </a:highlight>
              </a:rPr>
              <a:t>Track</a:t>
            </a:r>
            <a:r>
              <a:rPr lang="zh-CN" altLang="en-US" dirty="0"/>
              <a:t>文件夹下。</a:t>
            </a:r>
            <a:endParaRPr lang="zh-CN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65029F-04BC-40D3-A07F-38DF8D7212C5}"/>
              </a:ext>
            </a:extLst>
          </p:cNvPr>
          <p:cNvSpPr/>
          <p:nvPr/>
        </p:nvSpPr>
        <p:spPr>
          <a:xfrm>
            <a:off x="6165870" y="3679743"/>
            <a:ext cx="1791430" cy="209085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25FEE31-EEE1-446F-B1E1-196E3ACDD885}"/>
              </a:ext>
            </a:extLst>
          </p:cNvPr>
          <p:cNvSpPr/>
          <p:nvPr/>
        </p:nvSpPr>
        <p:spPr>
          <a:xfrm>
            <a:off x="6165870" y="3917767"/>
            <a:ext cx="1791430" cy="990564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67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6A530788-A94D-471B-B414-1C4E8CF9E2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8306" y="-476452"/>
            <a:ext cx="3857625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6B466AE-8B08-4D82-9213-CE521EE5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GIS</a:t>
            </a:r>
            <a:r>
              <a:rPr lang="zh-CN" altLang="en-US" dirty="0"/>
              <a:t>数据导出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46DAE-7740-4183-AAD7-BD61FB884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5636" y="1504074"/>
            <a:ext cx="3061996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新建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/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打开工程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highlight>
                  <a:srgbClr val="C0C0C0"/>
                </a:highlight>
              </a:rPr>
              <a:t>设置</a:t>
            </a:r>
            <a:endParaRPr lang="en-US" altLang="zh-CN" dirty="0">
              <a:highlight>
                <a:srgbClr val="C0C0C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highlight>
                  <a:srgbClr val="C0C0C0"/>
                </a:highlight>
              </a:rPr>
              <a:t>数据采集</a:t>
            </a:r>
            <a:endParaRPr lang="en-US" altLang="zh-CN" dirty="0">
              <a:highlight>
                <a:srgbClr val="C0C0C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highlight>
                  <a:srgbClr val="FFFF00"/>
                </a:highlight>
              </a:rPr>
              <a:t>数据导出</a:t>
            </a:r>
          </a:p>
          <a:p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62ABBE6-1927-4932-971C-D8916EA97C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679" y="2030211"/>
            <a:ext cx="2447627" cy="435133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5F0371-7393-42E1-912D-E44FA2CBC9B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9052" y="2030211"/>
            <a:ext cx="2447627" cy="435133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A0E7DBE-E4FA-4B9B-AB43-DB23F7BF4AB2}"/>
              </a:ext>
            </a:extLst>
          </p:cNvPr>
          <p:cNvSpPr/>
          <p:nvPr/>
        </p:nvSpPr>
        <p:spPr>
          <a:xfrm>
            <a:off x="4375879" y="3270875"/>
            <a:ext cx="1341746" cy="250101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16FD20C-9F5E-4267-96B8-2B18239FAC88}"/>
              </a:ext>
            </a:extLst>
          </p:cNvPr>
          <p:cNvSpPr/>
          <p:nvPr/>
        </p:nvSpPr>
        <p:spPr>
          <a:xfrm>
            <a:off x="5891088" y="2592958"/>
            <a:ext cx="2430217" cy="328929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BACBD1-33FA-409E-BD07-3424CE72D09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8306" y="2011319"/>
            <a:ext cx="2468880" cy="43891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241D0ED-158B-4158-8861-EB658ED41EB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8397" y="4"/>
            <a:ext cx="2102069" cy="194441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0C7C7AA-BC34-4C11-A47A-77C80AA7303E}"/>
              </a:ext>
            </a:extLst>
          </p:cNvPr>
          <p:cNvSpPr/>
          <p:nvPr/>
        </p:nvSpPr>
        <p:spPr>
          <a:xfrm>
            <a:off x="8481845" y="2921887"/>
            <a:ext cx="2375341" cy="1397875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5789B89-85D2-434F-9958-54D44E5E68FB}"/>
              </a:ext>
            </a:extLst>
          </p:cNvPr>
          <p:cNvSpPr/>
          <p:nvPr/>
        </p:nvSpPr>
        <p:spPr>
          <a:xfrm>
            <a:off x="10552383" y="2264935"/>
            <a:ext cx="304803" cy="199806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内容占位符 8" descr="轻微弯曲的箭头">
            <a:extLst>
              <a:ext uri="{FF2B5EF4-FFF2-40B4-BE49-F238E27FC236}">
                <a16:creationId xmlns:a16="http://schemas.microsoft.com/office/drawing/2014/main" id="{7E123843-9F7C-4A43-85A0-FB46AB0123B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614702">
            <a:off x="9755096" y="2377653"/>
            <a:ext cx="914400" cy="756489"/>
          </a:xfrm>
          <a:prstGeom prst="rect">
            <a:avLst/>
          </a:prstGeom>
        </p:spPr>
      </p:pic>
      <p:pic>
        <p:nvPicPr>
          <p:cNvPr id="21" name="内容占位符 8" descr="轻微弯曲的箭头">
            <a:extLst>
              <a:ext uri="{FF2B5EF4-FFF2-40B4-BE49-F238E27FC236}">
                <a16:creationId xmlns:a16="http://schemas.microsoft.com/office/drawing/2014/main" id="{B6EDEFCD-76EE-43B2-8EEB-B138276A3DF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614702">
            <a:off x="10884262" y="1910238"/>
            <a:ext cx="914400" cy="75648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E64BAA2-883A-4E3C-A89C-99A5E87EB358}"/>
              </a:ext>
            </a:extLst>
          </p:cNvPr>
          <p:cNvSpPr/>
          <p:nvPr/>
        </p:nvSpPr>
        <p:spPr>
          <a:xfrm>
            <a:off x="0" y="6413711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2000" dirty="0">
                <a:highlight>
                  <a:srgbClr val="FFFF00"/>
                </a:highlight>
              </a:rPr>
              <a:t>导出的数据存放在：内部存储空间（</a:t>
            </a:r>
            <a:r>
              <a:rPr lang="en-US" altLang="zh-CN" sz="2000" dirty="0">
                <a:highlight>
                  <a:srgbClr val="FFFF00"/>
                </a:highlight>
              </a:rPr>
              <a:t>/storage/emulated/0</a:t>
            </a:r>
            <a:r>
              <a:rPr lang="zh-CN" altLang="en-US" sz="2000" dirty="0">
                <a:highlight>
                  <a:srgbClr val="FFFF00"/>
                </a:highlight>
              </a:rPr>
              <a:t>）</a:t>
            </a:r>
            <a:r>
              <a:rPr lang="en-US" altLang="zh-CN" sz="2000" dirty="0">
                <a:highlight>
                  <a:srgbClr val="FFFF00"/>
                </a:highlight>
              </a:rPr>
              <a:t>/</a:t>
            </a:r>
            <a:r>
              <a:rPr lang="zh-CN" altLang="en-US" sz="2000" i="1" strike="sngStrike" dirty="0">
                <a:highlight>
                  <a:srgbClr val="FFFF00"/>
                </a:highlight>
              </a:rPr>
              <a:t>工程名称</a:t>
            </a:r>
            <a:r>
              <a:rPr lang="en-US" altLang="zh-CN" sz="2000" dirty="0">
                <a:highlight>
                  <a:srgbClr val="FFFF00"/>
                </a:highlight>
              </a:rPr>
              <a:t>/Export</a:t>
            </a:r>
            <a:r>
              <a:rPr lang="zh-CN" altLang="en-US" sz="2000" dirty="0">
                <a:highlight>
                  <a:srgbClr val="FFFF00"/>
                </a:highlight>
              </a:rPr>
              <a:t>文件夹下。</a:t>
            </a:r>
            <a:endParaRPr lang="zh-CN" altLang="zh-CN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4597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66298E-48A4-4DFF-8377-A68ED194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其他辅助功能介绍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AF7F9A-F0F4-495C-AFC6-2BB71DC9AD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850219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导航</a:t>
            </a:r>
            <a:endParaRPr lang="en-US" altLang="zh-CN" dirty="0"/>
          </a:p>
          <a:p>
            <a:pPr lvl="1"/>
            <a:r>
              <a:rPr lang="zh-CN" altLang="zh-CN" dirty="0"/>
              <a:t>“本地地图”</a:t>
            </a:r>
            <a:r>
              <a:rPr lang="zh-CN" altLang="en-US" dirty="0"/>
              <a:t>：进行直线导航</a:t>
            </a:r>
            <a:endParaRPr lang="en-US" altLang="zh-CN" dirty="0"/>
          </a:p>
          <a:p>
            <a:pPr lvl="2"/>
            <a:r>
              <a:rPr lang="zh-CN" altLang="en-US" dirty="0"/>
              <a:t>提示与目标的距离</a:t>
            </a:r>
            <a:endParaRPr lang="en-US" altLang="zh-CN" dirty="0"/>
          </a:p>
          <a:p>
            <a:pPr lvl="1"/>
            <a:r>
              <a:rPr lang="zh-CN" altLang="zh-CN" dirty="0"/>
              <a:t>“百度地图”</a:t>
            </a:r>
            <a:r>
              <a:rPr lang="zh-CN" altLang="en-US" dirty="0"/>
              <a:t>：按路网导航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测量</a:t>
            </a:r>
            <a:endParaRPr lang="en-US" altLang="zh-CN" dirty="0"/>
          </a:p>
          <a:p>
            <a:pPr lvl="1"/>
            <a:r>
              <a:rPr lang="zh-CN" altLang="en-US" dirty="0"/>
              <a:t>屏幕</a:t>
            </a:r>
            <a:endParaRPr lang="en-US" altLang="zh-CN" dirty="0"/>
          </a:p>
          <a:p>
            <a:pPr lvl="1"/>
            <a:r>
              <a:rPr lang="zh-CN" altLang="en-US" dirty="0"/>
              <a:t>手绘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D03B864-07CA-4F82-BA83-62AD4D8FB1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6576" y="1047044"/>
            <a:ext cx="1920240" cy="341376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20EB15-6D2E-4764-9157-E8C1A103828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0867" y="1047044"/>
            <a:ext cx="1920240" cy="34137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0853DF-4791-478F-8BCE-1438E6583B7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5690" y="51277"/>
            <a:ext cx="1920240" cy="3413760"/>
          </a:xfrm>
          <a:prstGeom prst="rect">
            <a:avLst/>
          </a:prstGeom>
        </p:spPr>
      </p:pic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F6137383-639B-48D9-BD15-4FB2609EB5C9}"/>
              </a:ext>
            </a:extLst>
          </p:cNvPr>
          <p:cNvCxnSpPr>
            <a:cxnSpLocks/>
            <a:stCxn id="14" idx="2"/>
            <a:endCxn id="24" idx="1"/>
          </p:cNvCxnSpPr>
          <p:nvPr/>
        </p:nvCxnSpPr>
        <p:spPr>
          <a:xfrm rot="16200000" flipH="1">
            <a:off x="7329108" y="-86127"/>
            <a:ext cx="485173" cy="151147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6889C43-C997-4F96-9DB6-D136FE026CC8}"/>
              </a:ext>
            </a:extLst>
          </p:cNvPr>
          <p:cNvSpPr/>
          <p:nvPr/>
        </p:nvSpPr>
        <p:spPr>
          <a:xfrm>
            <a:off x="6705600" y="240238"/>
            <a:ext cx="220717" cy="186785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79B77CF-355B-433A-AF47-74F634E6FD66}"/>
              </a:ext>
            </a:extLst>
          </p:cNvPr>
          <p:cNvSpPr/>
          <p:nvPr/>
        </p:nvSpPr>
        <p:spPr>
          <a:xfrm>
            <a:off x="6961552" y="240238"/>
            <a:ext cx="220717" cy="186785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1AE195-697C-4E25-8187-108740D21267}"/>
              </a:ext>
            </a:extLst>
          </p:cNvPr>
          <p:cNvSpPr/>
          <p:nvPr/>
        </p:nvSpPr>
        <p:spPr>
          <a:xfrm>
            <a:off x="7217505" y="240238"/>
            <a:ext cx="220717" cy="186785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96FA88CF-1E34-48F0-8CFE-C6307EDC822D}"/>
              </a:ext>
            </a:extLst>
          </p:cNvPr>
          <p:cNvCxnSpPr>
            <a:cxnSpLocks/>
            <a:stCxn id="15" idx="2"/>
            <a:endCxn id="25" idx="1"/>
          </p:cNvCxnSpPr>
          <p:nvPr/>
        </p:nvCxnSpPr>
        <p:spPr>
          <a:xfrm rot="16200000" flipH="1">
            <a:off x="7815029" y="-316095"/>
            <a:ext cx="178053" cy="166428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B8FB4A38-9F24-4DBA-8CF2-334F38B15356}"/>
              </a:ext>
            </a:extLst>
          </p:cNvPr>
          <p:cNvCxnSpPr>
            <a:cxnSpLocks/>
            <a:stCxn id="16" idx="3"/>
            <a:endCxn id="23" idx="1"/>
          </p:cNvCxnSpPr>
          <p:nvPr/>
        </p:nvCxnSpPr>
        <p:spPr>
          <a:xfrm flipV="1">
            <a:off x="7438222" y="332532"/>
            <a:ext cx="2479534" cy="10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A77763E-3026-410D-BECC-F791E0BF68DF}"/>
              </a:ext>
            </a:extLst>
          </p:cNvPr>
          <p:cNvSpPr txBox="1"/>
          <p:nvPr/>
        </p:nvSpPr>
        <p:spPr>
          <a:xfrm>
            <a:off x="9917756" y="147866"/>
            <a:ext cx="145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删除导航点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6AA46E8-6542-461C-B184-88A84AF8D144}"/>
              </a:ext>
            </a:extLst>
          </p:cNvPr>
          <p:cNvSpPr txBox="1"/>
          <p:nvPr/>
        </p:nvSpPr>
        <p:spPr>
          <a:xfrm>
            <a:off x="8327430" y="727530"/>
            <a:ext cx="272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输入坐标添加导航点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8536BDD-AB36-4726-A994-AE98843FD382}"/>
              </a:ext>
            </a:extLst>
          </p:cNvPr>
          <p:cNvSpPr/>
          <p:nvPr/>
        </p:nvSpPr>
        <p:spPr>
          <a:xfrm>
            <a:off x="8736199" y="42041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地图选取添加导航点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3AED443-2477-44EF-916E-9F5B42BFFB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77"/>
          <a:stretch/>
        </p:blipFill>
        <p:spPr>
          <a:xfrm>
            <a:off x="2608406" y="3711416"/>
            <a:ext cx="3883737" cy="290611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2787C082-B09D-468E-B674-0EC5DC9142F7}"/>
              </a:ext>
            </a:extLst>
          </p:cNvPr>
          <p:cNvSpPr/>
          <p:nvPr/>
        </p:nvSpPr>
        <p:spPr>
          <a:xfrm>
            <a:off x="3862551" y="5324903"/>
            <a:ext cx="804042" cy="623952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redo-arrow_74474">
            <a:extLst>
              <a:ext uri="{FF2B5EF4-FFF2-40B4-BE49-F238E27FC236}">
                <a16:creationId xmlns:a16="http://schemas.microsoft.com/office/drawing/2014/main" id="{B6FB8610-7AC6-4A80-B0B9-C2C9A9D9B4CA}"/>
              </a:ext>
            </a:extLst>
          </p:cNvPr>
          <p:cNvSpPr>
            <a:spLocks noChangeAspect="1"/>
          </p:cNvSpPr>
          <p:nvPr/>
        </p:nvSpPr>
        <p:spPr bwMode="auto">
          <a:xfrm rot="18430951">
            <a:off x="3509773" y="3830589"/>
            <a:ext cx="2592794" cy="607572"/>
          </a:xfrm>
          <a:custGeom>
            <a:avLst/>
            <a:gdLst>
              <a:gd name="T0" fmla="*/ 4508 w 4508"/>
              <a:gd name="T1" fmla="*/ 1326 h 3560"/>
              <a:gd name="T2" fmla="*/ 2764 w 4508"/>
              <a:gd name="T3" fmla="*/ 2652 h 3560"/>
              <a:gd name="T4" fmla="*/ 2764 w 4508"/>
              <a:gd name="T5" fmla="*/ 1955 h 3560"/>
              <a:gd name="T6" fmla="*/ 4 w 4508"/>
              <a:gd name="T7" fmla="*/ 3560 h 3560"/>
              <a:gd name="T8" fmla="*/ 2764 w 4508"/>
              <a:gd name="T9" fmla="*/ 708 h 3560"/>
              <a:gd name="T10" fmla="*/ 2764 w 4508"/>
              <a:gd name="T11" fmla="*/ 0 h 3560"/>
              <a:gd name="T12" fmla="*/ 4508 w 4508"/>
              <a:gd name="T13" fmla="*/ 1326 h 3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08" h="3560">
                <a:moveTo>
                  <a:pt x="4508" y="1326"/>
                </a:moveTo>
                <a:lnTo>
                  <a:pt x="2764" y="2652"/>
                </a:lnTo>
                <a:lnTo>
                  <a:pt x="2764" y="1955"/>
                </a:lnTo>
                <a:cubicBezTo>
                  <a:pt x="1565" y="1840"/>
                  <a:pt x="414" y="2299"/>
                  <a:pt x="4" y="3560"/>
                </a:cubicBezTo>
                <a:cubicBezTo>
                  <a:pt x="0" y="1938"/>
                  <a:pt x="1336" y="1018"/>
                  <a:pt x="2764" y="708"/>
                </a:cubicBezTo>
                <a:lnTo>
                  <a:pt x="2764" y="0"/>
                </a:lnTo>
                <a:lnTo>
                  <a:pt x="4508" y="132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E511ECBA-593C-4E30-B48A-9FBD46681AE9}"/>
              </a:ext>
            </a:extLst>
          </p:cNvPr>
          <p:cNvPicPr/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9851" y="4134375"/>
            <a:ext cx="1619885" cy="269938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0" name="内容占位符 8" descr="轻微弯曲的箭头">
            <a:extLst>
              <a:ext uri="{FF2B5EF4-FFF2-40B4-BE49-F238E27FC236}">
                <a16:creationId xmlns:a16="http://schemas.microsoft.com/office/drawing/2014/main" id="{993DBB85-EFE1-47AE-98EF-5D4E9A98DA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86930">
            <a:off x="5733154" y="4699547"/>
            <a:ext cx="2941286" cy="756489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372139C5-863B-46D1-8664-FF93CA987264}"/>
              </a:ext>
            </a:extLst>
          </p:cNvPr>
          <p:cNvSpPr/>
          <p:nvPr/>
        </p:nvSpPr>
        <p:spPr>
          <a:xfrm>
            <a:off x="5072803" y="4125278"/>
            <a:ext cx="804042" cy="623952"/>
          </a:xfrm>
          <a:prstGeom prst="rec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6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>
            <a:extLst>
              <a:ext uri="{FF2B5EF4-FFF2-40B4-BE49-F238E27FC236}">
                <a16:creationId xmlns:a16="http://schemas.microsoft.com/office/drawing/2014/main" id="{E49AFDA9-C783-46E4-BEC9-5CB9A9912D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实验内容</a:t>
            </a:r>
          </a:p>
        </p:txBody>
      </p:sp>
      <p:sp>
        <p:nvSpPr>
          <p:cNvPr id="44035" name="内容占位符 2">
            <a:extLst>
              <a:ext uri="{FF2B5EF4-FFF2-40B4-BE49-F238E27FC236}">
                <a16:creationId xmlns:a16="http://schemas.microsoft.com/office/drawing/2014/main" id="{50506A4E-D0AC-479F-BE3A-DE0DA90E77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600201"/>
            <a:ext cx="8229600" cy="49244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新建工程、设置你所在地</a:t>
            </a:r>
            <a:r>
              <a:rPr lang="en-US" altLang="zh-CN" dirty="0"/>
              <a:t>GCGS2000</a:t>
            </a:r>
            <a:r>
              <a:rPr lang="zh-CN" altLang="en-US" dirty="0"/>
              <a:t>高斯投影坐标系统（</a:t>
            </a:r>
            <a:r>
              <a:rPr lang="en-US" altLang="zh-CN" dirty="0"/>
              <a:t>3</a:t>
            </a:r>
            <a:r>
              <a:rPr lang="zh-CN" altLang="en-US" dirty="0"/>
              <a:t>度带）；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查看当前点的位置、目前接收的卫星信息；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新建点、线、面要素图层，并采集相应的要素；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查看已采集的点的坐标</a:t>
            </a:r>
            <a:endParaRPr lang="en-US" altLang="zh-C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>
            <a:extLst>
              <a:ext uri="{FF2B5EF4-FFF2-40B4-BE49-F238E27FC236}">
                <a16:creationId xmlns:a16="http://schemas.microsoft.com/office/drawing/2014/main" id="{3A8EDDD5-198F-4BE5-8179-16F22EDC61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利用微信公众号获取实验信息</a:t>
            </a:r>
          </a:p>
        </p:txBody>
      </p:sp>
      <p:sp>
        <p:nvSpPr>
          <p:cNvPr id="45059" name="内容占位符 2">
            <a:extLst>
              <a:ext uri="{FF2B5EF4-FFF2-40B4-BE49-F238E27FC236}">
                <a16:creationId xmlns:a16="http://schemas.microsoft.com/office/drawing/2014/main" id="{C4AA327C-3186-4B5E-9DE6-226E0C5CDD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68488" y="5013325"/>
            <a:ext cx="8229600" cy="1544638"/>
          </a:xfrm>
        </p:spPr>
        <p:txBody>
          <a:bodyPr/>
          <a:lstStyle/>
          <a:p>
            <a:r>
              <a:rPr lang="zh-CN" altLang="en-US" dirty="0"/>
              <a:t>查看实验内容发送：</a:t>
            </a:r>
            <a:r>
              <a:rPr lang="en-US" altLang="zh-CN" dirty="0"/>
              <a:t>GPS</a:t>
            </a:r>
            <a:r>
              <a:rPr lang="zh-CN" altLang="en-US" dirty="0"/>
              <a:t>实验一内容</a:t>
            </a:r>
            <a:endParaRPr lang="en-US" altLang="zh-CN" dirty="0"/>
          </a:p>
          <a:p>
            <a:r>
              <a:rPr lang="zh-CN" altLang="en-US" dirty="0"/>
              <a:t>查看</a:t>
            </a:r>
            <a:r>
              <a:rPr lang="en-US" altLang="zh-CN" dirty="0"/>
              <a:t>LT40</a:t>
            </a:r>
            <a:r>
              <a:rPr lang="zh-CN" altLang="en-US" dirty="0"/>
              <a:t>基本操作发送：</a:t>
            </a:r>
            <a:r>
              <a:rPr lang="en-US" altLang="zh-CN" dirty="0"/>
              <a:t> LT40</a:t>
            </a:r>
            <a:endParaRPr lang="zh-CN" altLang="en-US" dirty="0"/>
          </a:p>
        </p:txBody>
      </p:sp>
      <p:pic>
        <p:nvPicPr>
          <p:cNvPr id="45060" name="图片 36">
            <a:extLst>
              <a:ext uri="{FF2B5EF4-FFF2-40B4-BE49-F238E27FC236}">
                <a16:creationId xmlns:a16="http://schemas.microsoft.com/office/drawing/2014/main" id="{57036E85-340A-4F12-9A90-BF2DCBA122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5900" y="1412875"/>
            <a:ext cx="36004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Box 1">
            <a:extLst>
              <a:ext uri="{FF2B5EF4-FFF2-40B4-BE49-F238E27FC236}">
                <a16:creationId xmlns:a16="http://schemas.microsoft.com/office/drawing/2014/main" id="{771FC19A-0CA1-4B41-B1F3-39B2F20A1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2" y="1866901"/>
            <a:ext cx="5929312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微信公众号：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putongceliangxue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名称：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普通测量学</a:t>
            </a:r>
          </a:p>
        </p:txBody>
      </p:sp>
      <p:sp>
        <p:nvSpPr>
          <p:cNvPr id="45062" name="TextBox 2">
            <a:extLst>
              <a:ext uri="{FF2B5EF4-FFF2-40B4-BE49-F238E27FC236}">
                <a16:creationId xmlns:a16="http://schemas.microsoft.com/office/drawing/2014/main" id="{8E8ED1AE-B6E4-4FC0-A379-95D5F9372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5650" y="3268662"/>
            <a:ext cx="33067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Tahoma" panose="020B0604030504040204" pitchFamily="34" charset="0"/>
              </a:rPr>
              <a:t>年级</a:t>
            </a:r>
            <a:r>
              <a:rPr lang="en-US" altLang="zh-CN" sz="2000" dirty="0">
                <a:latin typeface="Tahoma" panose="020B0604030504040204" pitchFamily="34" charset="0"/>
              </a:rPr>
              <a:t>+</a:t>
            </a:r>
            <a:r>
              <a:rPr lang="zh-CN" altLang="en-US" sz="2000" dirty="0">
                <a:latin typeface="Tahoma" panose="020B0604030504040204" pitchFamily="34" charset="0"/>
              </a:rPr>
              <a:t>专业</a:t>
            </a:r>
            <a:r>
              <a:rPr lang="en-US" altLang="zh-CN" sz="2000" dirty="0">
                <a:latin typeface="Tahoma" panose="020B0604030504040204" pitchFamily="34" charset="0"/>
              </a:rPr>
              <a:t>+</a:t>
            </a:r>
            <a:r>
              <a:rPr lang="zh-CN" altLang="en-US" sz="2000" dirty="0">
                <a:latin typeface="Tahoma" panose="020B0604030504040204" pitchFamily="34" charset="0"/>
              </a:rPr>
              <a:t>（学号</a:t>
            </a:r>
            <a:r>
              <a:rPr lang="en-US" altLang="zh-CN" sz="2000" dirty="0">
                <a:latin typeface="Tahoma" panose="020B0604030504040204" pitchFamily="34" charset="0"/>
              </a:rPr>
              <a:t>+</a:t>
            </a:r>
            <a:r>
              <a:rPr lang="zh-CN" altLang="en-US" sz="2000" dirty="0">
                <a:latin typeface="Tahoma" panose="020B0604030504040204" pitchFamily="34" charset="0"/>
              </a:rPr>
              <a:t>姓名）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397BF-415C-4376-A107-E32146C20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558" y="365125"/>
            <a:ext cx="1310327" cy="6365608"/>
          </a:xfrm>
        </p:spPr>
        <p:txBody>
          <a:bodyPr vert="eaVert">
            <a:normAutofit/>
          </a:bodyPr>
          <a:lstStyle/>
          <a:p>
            <a:r>
              <a:rPr lang="en-US" altLang="zh-CN" dirty="0"/>
              <a:t>LT40</a:t>
            </a:r>
            <a:r>
              <a:rPr lang="zh-CN" altLang="en-US" dirty="0"/>
              <a:t>主要参数与操作按钮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6D8C56E7-C6D0-4A32-9C11-6FC764223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438680"/>
              </p:ext>
            </p:extLst>
          </p:nvPr>
        </p:nvGraphicFramePr>
        <p:xfrm>
          <a:off x="7903590" y="243836"/>
          <a:ext cx="3267173" cy="66081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8559">
                  <a:extLst>
                    <a:ext uri="{9D8B030D-6E8A-4147-A177-3AD203B41FA5}">
                      <a16:colId xmlns:a16="http://schemas.microsoft.com/office/drawing/2014/main" val="1708109285"/>
                    </a:ext>
                  </a:extLst>
                </a:gridCol>
                <a:gridCol w="1112363">
                  <a:extLst>
                    <a:ext uri="{9D8B030D-6E8A-4147-A177-3AD203B41FA5}">
                      <a16:colId xmlns:a16="http://schemas.microsoft.com/office/drawing/2014/main" val="375152299"/>
                    </a:ext>
                  </a:extLst>
                </a:gridCol>
                <a:gridCol w="1706251">
                  <a:extLst>
                    <a:ext uri="{9D8B030D-6E8A-4147-A177-3AD203B41FA5}">
                      <a16:colId xmlns:a16="http://schemas.microsoft.com/office/drawing/2014/main" val="2880446517"/>
                    </a:ext>
                  </a:extLst>
                </a:gridCol>
              </a:tblGrid>
              <a:tr h="264549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华测</a:t>
                      </a:r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LT40</a:t>
                      </a:r>
                      <a:r>
                        <a:rPr lang="zh-CN" alt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手持</a:t>
                      </a:r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GPS</a:t>
                      </a:r>
                      <a:r>
                        <a:rPr lang="zh-CN" alt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主要参数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41887"/>
                  </a:ext>
                </a:extLst>
              </a:tr>
              <a:tr h="67159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GPS</a:t>
                      </a:r>
                      <a:r>
                        <a:rPr lang="zh-CN" altLang="en-US" sz="1200" u="none" strike="noStrike" dirty="0">
                          <a:effectLst/>
                        </a:rPr>
                        <a:t>性能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547" marR="4547" marT="45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GPS</a:t>
                      </a:r>
                      <a:r>
                        <a:rPr lang="zh-CN" altLang="en-US" sz="120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性能</a:t>
                      </a:r>
                      <a:endParaRPr lang="zh-CN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内置</a:t>
                      </a:r>
                      <a:r>
                        <a:rPr lang="zh-CN" altLang="en-US" sz="120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北斗</a:t>
                      </a:r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+GPS</a:t>
                      </a:r>
                      <a:r>
                        <a:rPr lang="zh-CN" altLang="en-US" sz="1200" u="none" strike="noStrike" dirty="0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天线双模定位，支持</a:t>
                      </a:r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SBAS</a:t>
                      </a:r>
                      <a:endParaRPr lang="en-US" altLang="zh-CN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extLst>
                  <a:ext uri="{0D108BD9-81ED-4DB2-BD59-A6C34878D82A}">
                    <a16:rowId xmlns:a16="http://schemas.microsoft.com/office/drawing/2014/main" val="2065031616"/>
                  </a:ext>
                </a:extLst>
              </a:tr>
              <a:tr h="4495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定位精度</a:t>
                      </a:r>
                      <a:endParaRPr lang="zh-CN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单点定位</a:t>
                      </a:r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2—5</a:t>
                      </a:r>
                      <a:r>
                        <a:rPr lang="zh-CN" alt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米</a:t>
                      </a:r>
                      <a:r>
                        <a:rPr lang="zh-CN" altLang="en-US" sz="1200" u="none" strike="noStrike" dirty="0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CEP</a:t>
                      </a:r>
                      <a:r>
                        <a:rPr lang="zh-CN" altLang="en-US" sz="1200" u="none" strike="noStrike" dirty="0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extLst>
                  <a:ext uri="{0D108BD9-81ED-4DB2-BD59-A6C34878D82A}">
                    <a16:rowId xmlns:a16="http://schemas.microsoft.com/office/drawing/2014/main" val="3913680704"/>
                  </a:ext>
                </a:extLst>
              </a:tr>
              <a:tr h="4495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SBAS</a:t>
                      </a:r>
                      <a:r>
                        <a:rPr lang="zh-CN" alt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差分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SBAS 1—2</a:t>
                      </a:r>
                      <a:r>
                        <a:rPr lang="zh-CN" altLang="en-US" sz="1200" u="none" strike="noStrike" dirty="0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米（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CEP）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extLst>
                  <a:ext uri="{0D108BD9-81ED-4DB2-BD59-A6C34878D82A}">
                    <a16:rowId xmlns:a16="http://schemas.microsoft.com/office/drawing/2014/main" val="2521087512"/>
                  </a:ext>
                </a:extLst>
              </a:tr>
              <a:tr h="227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冷启动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27s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extLst>
                  <a:ext uri="{0D108BD9-81ED-4DB2-BD59-A6C34878D82A}">
                    <a16:rowId xmlns:a16="http://schemas.microsoft.com/office/drawing/2014/main" val="3579190082"/>
                  </a:ext>
                </a:extLst>
              </a:tr>
              <a:tr h="227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热启动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1s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extLst>
                  <a:ext uri="{0D108BD9-81ED-4DB2-BD59-A6C34878D82A}">
                    <a16:rowId xmlns:a16="http://schemas.microsoft.com/office/drawing/2014/main" val="224537701"/>
                  </a:ext>
                </a:extLst>
              </a:tr>
              <a:tr h="227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通道数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72</a:t>
                      </a:r>
                      <a:endParaRPr lang="en-US" altLang="zh-CN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extLst>
                  <a:ext uri="{0D108BD9-81ED-4DB2-BD59-A6C34878D82A}">
                    <a16:rowId xmlns:a16="http://schemas.microsoft.com/office/drawing/2014/main" val="3655610257"/>
                  </a:ext>
                </a:extLst>
              </a:tr>
              <a:tr h="22754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电源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547" marR="4547" marT="45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电池容量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4300mAh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extLst>
                  <a:ext uri="{0D108BD9-81ED-4DB2-BD59-A6C34878D82A}">
                    <a16:rowId xmlns:a16="http://schemas.microsoft.com/office/drawing/2014/main" val="2382844665"/>
                  </a:ext>
                </a:extLst>
              </a:tr>
              <a:tr h="227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工作电压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3.8V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extLst>
                  <a:ext uri="{0D108BD9-81ED-4DB2-BD59-A6C34878D82A}">
                    <a16:rowId xmlns:a16="http://schemas.microsoft.com/office/drawing/2014/main" val="3529353810"/>
                  </a:ext>
                </a:extLst>
              </a:tr>
              <a:tr h="227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工作时长</a:t>
                      </a:r>
                      <a:endParaRPr lang="zh-CN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altLang="en-US" sz="120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小时</a:t>
                      </a:r>
                      <a:endParaRPr lang="zh-CN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extLst>
                  <a:ext uri="{0D108BD9-81ED-4DB2-BD59-A6C34878D82A}">
                    <a16:rowId xmlns:a16="http://schemas.microsoft.com/office/drawing/2014/main" val="3452170226"/>
                  </a:ext>
                </a:extLst>
              </a:tr>
              <a:tr h="227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充电时长</a:t>
                      </a:r>
                      <a:endParaRPr lang="zh-CN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en-US" sz="120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小时</a:t>
                      </a:r>
                      <a:endParaRPr lang="zh-CN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extLst>
                  <a:ext uri="{0D108BD9-81ED-4DB2-BD59-A6C34878D82A}">
                    <a16:rowId xmlns:a16="http://schemas.microsoft.com/office/drawing/2014/main" val="1199275015"/>
                  </a:ext>
                </a:extLst>
              </a:tr>
              <a:tr h="22754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系统配置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547" marR="4547" marT="45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操作系统</a:t>
                      </a:r>
                      <a:endParaRPr lang="zh-CN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Android4.4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extLst>
                  <a:ext uri="{0D108BD9-81ED-4DB2-BD59-A6C34878D82A}">
                    <a16:rowId xmlns:a16="http://schemas.microsoft.com/office/drawing/2014/main" val="3375611938"/>
                  </a:ext>
                </a:extLst>
              </a:tr>
              <a:tr h="227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核</a:t>
                      </a:r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1.6</a:t>
                      </a:r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GHz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extLst>
                  <a:ext uri="{0D108BD9-81ED-4DB2-BD59-A6C34878D82A}">
                    <a16:rowId xmlns:a16="http://schemas.microsoft.com/office/drawing/2014/main" val="2550714533"/>
                  </a:ext>
                </a:extLst>
              </a:tr>
              <a:tr h="227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RAM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2GB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extLst>
                  <a:ext uri="{0D108BD9-81ED-4DB2-BD59-A6C34878D82A}">
                    <a16:rowId xmlns:a16="http://schemas.microsoft.com/office/drawing/2014/main" val="388338810"/>
                  </a:ext>
                </a:extLst>
              </a:tr>
              <a:tr h="227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ROM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16GB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extLst>
                  <a:ext uri="{0D108BD9-81ED-4DB2-BD59-A6C34878D82A}">
                    <a16:rowId xmlns:a16="http://schemas.microsoft.com/office/drawing/2014/main" val="211943272"/>
                  </a:ext>
                </a:extLst>
              </a:tr>
              <a:tr h="227544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其他传感器与通讯接口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547" marR="4547" marT="45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重力感应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支持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extLst>
                  <a:ext uri="{0D108BD9-81ED-4DB2-BD59-A6C34878D82A}">
                    <a16:rowId xmlns:a16="http://schemas.microsoft.com/office/drawing/2014/main" val="2846194869"/>
                  </a:ext>
                </a:extLst>
              </a:tr>
              <a:tr h="227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光线感应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支持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extLst>
                  <a:ext uri="{0D108BD9-81ED-4DB2-BD59-A6C34878D82A}">
                    <a16:rowId xmlns:a16="http://schemas.microsoft.com/office/drawing/2014/main" val="2700984067"/>
                  </a:ext>
                </a:extLst>
              </a:tr>
              <a:tr h="227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距离感应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支持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extLst>
                  <a:ext uri="{0D108BD9-81ED-4DB2-BD59-A6C34878D82A}">
                    <a16:rowId xmlns:a16="http://schemas.microsoft.com/office/drawing/2014/main" val="783976681"/>
                  </a:ext>
                </a:extLst>
              </a:tr>
              <a:tr h="227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电子罗盘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支持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extLst>
                  <a:ext uri="{0D108BD9-81ED-4DB2-BD59-A6C34878D82A}">
                    <a16:rowId xmlns:a16="http://schemas.microsoft.com/office/drawing/2014/main" val="4192195049"/>
                  </a:ext>
                </a:extLst>
              </a:tr>
              <a:tr h="227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陀螺仪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支持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extLst>
                  <a:ext uri="{0D108BD9-81ED-4DB2-BD59-A6C34878D82A}">
                    <a16:rowId xmlns:a16="http://schemas.microsoft.com/office/drawing/2014/main" val="3387839057"/>
                  </a:ext>
                </a:extLst>
              </a:tr>
              <a:tr h="227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WiFi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802.11a/b/g/n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extLst>
                  <a:ext uri="{0D108BD9-81ED-4DB2-BD59-A6C34878D82A}">
                    <a16:rowId xmlns:a16="http://schemas.microsoft.com/office/drawing/2014/main" val="3297346197"/>
                  </a:ext>
                </a:extLst>
              </a:tr>
              <a:tr h="4495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移动通讯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4G</a:t>
                      </a:r>
                      <a:r>
                        <a:rPr lang="zh-CN" alt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移动，</a:t>
                      </a:r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G</a:t>
                      </a:r>
                      <a:r>
                        <a:rPr lang="zh-CN" alt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联通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extLst>
                  <a:ext uri="{0D108BD9-81ED-4DB2-BD59-A6C34878D82A}">
                    <a16:rowId xmlns:a16="http://schemas.microsoft.com/office/drawing/2014/main" val="3567029703"/>
                  </a:ext>
                </a:extLst>
              </a:tr>
              <a:tr h="227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蓝牙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蓝牙</a:t>
                      </a:r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V4.0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extLst>
                  <a:ext uri="{0D108BD9-81ED-4DB2-BD59-A6C34878D82A}">
                    <a16:rowId xmlns:a16="http://schemas.microsoft.com/office/drawing/2014/main" val="3808590048"/>
                  </a:ext>
                </a:extLst>
              </a:tr>
              <a:tr h="227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USB</a:t>
                      </a:r>
                      <a:r>
                        <a:rPr lang="zh-CN" altLang="en-US" sz="1200" u="none" strike="noStrike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接口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Micro USB,OTG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7" marR="4547" marT="4547" marB="0" anchor="ctr"/>
                </a:tc>
                <a:extLst>
                  <a:ext uri="{0D108BD9-81ED-4DB2-BD59-A6C34878D82A}">
                    <a16:rowId xmlns:a16="http://schemas.microsoft.com/office/drawing/2014/main" val="2661991553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2D3027FC-5171-4057-8AFE-4810B2BB38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20" y="0"/>
            <a:ext cx="4738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87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3FF770-A1E7-4456-912A-30CAA9C78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3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基本使用方法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4A8481-876F-4B7F-9798-6FFF182E1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接收机充电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开、关机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开机界面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运行“云图”软件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仪器连接到</a:t>
            </a:r>
            <a:r>
              <a:rPr lang="en-US" altLang="zh-CN" dirty="0"/>
              <a:t>PC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下载、上传数据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6B3592-9E55-472D-BB5E-4EEF9030C26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3745" y="-36689"/>
            <a:ext cx="4738255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B12F92E-CC59-45FC-AF78-ADD8AE312C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0876" y="1642710"/>
            <a:ext cx="2452869" cy="2295283"/>
          </a:xfrm>
          <a:prstGeom prst="rect">
            <a:avLst/>
          </a:prstGeom>
        </p:spPr>
      </p:pic>
      <p:pic>
        <p:nvPicPr>
          <p:cNvPr id="8" name="图形 7" descr="USB">
            <a:extLst>
              <a:ext uri="{FF2B5EF4-FFF2-40B4-BE49-F238E27FC236}">
                <a16:creationId xmlns:a16="http://schemas.microsoft.com/office/drawing/2014/main" id="{7E7D3707-E22F-4444-BA77-EE127AE55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43955" y="1825625"/>
            <a:ext cx="914400" cy="914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FC7143-0DC3-4593-A2F5-E58D47D4F0F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0876" y="4197591"/>
            <a:ext cx="2655448" cy="22952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F85FD1-07E9-4D1C-B2CB-A6F3826ED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8606" y="3408363"/>
            <a:ext cx="1009650" cy="1419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CCD605-00E6-4F53-AB32-50F9376143E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2329" y="4833956"/>
            <a:ext cx="1005927" cy="102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18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B5B1F-19FB-4991-8564-A01D2EFA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仪器连接到</a:t>
            </a:r>
            <a:r>
              <a:rPr lang="en-US" altLang="zh-CN" dirty="0"/>
              <a:t>PC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C7F17C-A39B-4A58-8467-955D629FB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470" y="1868156"/>
            <a:ext cx="7891130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利用</a:t>
            </a:r>
            <a:r>
              <a:rPr lang="en-US" altLang="zh-CN" dirty="0"/>
              <a:t>USB</a:t>
            </a:r>
            <a:r>
              <a:rPr lang="zh-CN" altLang="en-US" dirty="0"/>
              <a:t>数据线连接</a:t>
            </a:r>
            <a:endParaRPr lang="en-US" altLang="zh-CN" dirty="0"/>
          </a:p>
          <a:p>
            <a:pPr lvl="1"/>
            <a:r>
              <a:rPr lang="zh-CN" altLang="en-US" dirty="0"/>
              <a:t>启用开发者选项：</a:t>
            </a:r>
            <a:r>
              <a:rPr lang="en-US" altLang="zh-CN" dirty="0"/>
              <a:t>【</a:t>
            </a:r>
            <a:r>
              <a:rPr lang="zh-CN" altLang="en-US" dirty="0"/>
              <a:t>设定</a:t>
            </a:r>
            <a:r>
              <a:rPr lang="en-US" altLang="zh-CN" dirty="0"/>
              <a:t>】</a:t>
            </a:r>
            <a:r>
              <a:rPr lang="zh-CN" altLang="en-US" dirty="0"/>
              <a:t>→</a:t>
            </a:r>
            <a:r>
              <a:rPr lang="en-US" altLang="zh-CN" dirty="0"/>
              <a:t>【</a:t>
            </a:r>
            <a:r>
              <a:rPr lang="zh-CN" altLang="en-US" dirty="0"/>
              <a:t>系统</a:t>
            </a:r>
            <a:r>
              <a:rPr lang="en-US" altLang="zh-CN" dirty="0"/>
              <a:t>】</a:t>
            </a:r>
            <a:r>
              <a:rPr lang="zh-CN" altLang="en-US" dirty="0"/>
              <a:t>→</a:t>
            </a:r>
            <a:r>
              <a:rPr lang="en-US" altLang="zh-CN" dirty="0"/>
              <a:t>【</a:t>
            </a:r>
            <a:r>
              <a:rPr lang="zh-CN" altLang="en-US" dirty="0"/>
              <a:t>关于手机</a:t>
            </a:r>
            <a:r>
              <a:rPr lang="en-US" altLang="zh-CN" dirty="0"/>
              <a:t>】</a:t>
            </a:r>
            <a:r>
              <a:rPr lang="zh-CN" altLang="en-US" dirty="0"/>
              <a:t>→</a:t>
            </a:r>
            <a:r>
              <a:rPr lang="en-US" altLang="zh-CN" dirty="0"/>
              <a:t>【</a:t>
            </a:r>
            <a:r>
              <a:rPr lang="zh-CN" altLang="en-US" dirty="0"/>
              <a:t>版本号</a:t>
            </a:r>
            <a:r>
              <a:rPr lang="en-US" altLang="zh-CN" dirty="0"/>
              <a:t>】</a:t>
            </a:r>
            <a:r>
              <a:rPr lang="zh-CN" altLang="en-US" dirty="0"/>
              <a:t>（单击</a:t>
            </a:r>
            <a:r>
              <a:rPr lang="en-US" altLang="zh-CN" dirty="0"/>
              <a:t>5-7</a:t>
            </a:r>
            <a:r>
              <a:rPr lang="zh-CN" altLang="en-US" dirty="0"/>
              <a:t>次）</a:t>
            </a:r>
            <a:endParaRPr lang="en-US" altLang="zh-CN" dirty="0"/>
          </a:p>
          <a:p>
            <a:pPr lvl="1"/>
            <a:r>
              <a:rPr lang="en-US" altLang="zh-CN" dirty="0"/>
              <a:t>【</a:t>
            </a:r>
            <a:r>
              <a:rPr lang="zh-CN" altLang="en-US" dirty="0"/>
              <a:t>设定</a:t>
            </a:r>
            <a:r>
              <a:rPr lang="en-US" altLang="zh-CN" dirty="0"/>
              <a:t>】</a:t>
            </a:r>
            <a:r>
              <a:rPr lang="zh-CN" altLang="en-US" dirty="0"/>
              <a:t>→ </a:t>
            </a:r>
            <a:r>
              <a:rPr lang="en-US" altLang="zh-CN" dirty="0"/>
              <a:t>【</a:t>
            </a:r>
            <a:r>
              <a:rPr lang="zh-CN" altLang="en-US" dirty="0"/>
              <a:t>开发者选项</a:t>
            </a:r>
            <a:r>
              <a:rPr lang="en-US" altLang="zh-CN" dirty="0"/>
              <a:t>】</a:t>
            </a:r>
            <a:r>
              <a:rPr lang="zh-CN" altLang="en-US" dirty="0"/>
              <a:t>→勾选</a:t>
            </a:r>
            <a:r>
              <a:rPr lang="en-US" altLang="zh-CN" dirty="0"/>
              <a:t>【USB</a:t>
            </a:r>
            <a:r>
              <a:rPr lang="zh-CN" altLang="en-US" dirty="0"/>
              <a:t>调试</a:t>
            </a:r>
            <a:r>
              <a:rPr lang="en-US" altLang="zh-CN" dirty="0"/>
              <a:t>】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利用百度、</a:t>
            </a:r>
            <a:r>
              <a:rPr lang="en-US" altLang="zh-CN" dirty="0"/>
              <a:t>360</a:t>
            </a:r>
            <a:r>
              <a:rPr lang="zh-CN" altLang="en-US" dirty="0"/>
              <a:t>手机助手等软件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0FEA87-9089-4DFA-9FFD-D0D5B99ED9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868" y="0"/>
            <a:ext cx="3857625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B4A41D-392B-4BA4-B4E4-5FDD78904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135" y="3586292"/>
            <a:ext cx="40671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76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1F303-A998-48E1-A5AE-7226CA6B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“云图”移动端</a:t>
            </a:r>
            <a:r>
              <a:rPr lang="en-US" altLang="zh-CN" dirty="0"/>
              <a:t>GIS</a:t>
            </a:r>
            <a:r>
              <a:rPr lang="zh-CN" altLang="en-US" dirty="0"/>
              <a:t>数据采集软件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8FE8AEF-1259-4B03-8AAD-FFF9FE2FA5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5832" y="66803"/>
            <a:ext cx="3772810" cy="6707219"/>
          </a:xfr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5088D3F-239E-4FAB-BC10-7F3CF13C8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686" y="1420490"/>
            <a:ext cx="7179906" cy="5353533"/>
          </a:xfrm>
        </p:spPr>
        <p:txBody>
          <a:bodyPr/>
          <a:lstStyle/>
          <a:p>
            <a:r>
              <a:rPr lang="zh-CN" altLang="en-US" dirty="0"/>
              <a:t>主要功能介绍</a:t>
            </a:r>
            <a:endParaRPr lang="en-US" altLang="zh-CN" dirty="0"/>
          </a:p>
          <a:p>
            <a:pPr lvl="1"/>
            <a:r>
              <a:rPr lang="zh-CN" altLang="en-US" dirty="0"/>
              <a:t>查看当前</a:t>
            </a:r>
            <a:r>
              <a:rPr lang="zh-CN" altLang="en-US" dirty="0">
                <a:highlight>
                  <a:srgbClr val="FFFF00"/>
                </a:highlight>
              </a:rPr>
              <a:t>位置坐标</a:t>
            </a:r>
            <a:r>
              <a:rPr lang="zh-CN" altLang="en-US" dirty="0"/>
              <a:t>信息；</a:t>
            </a:r>
            <a:endParaRPr lang="en-US" altLang="zh-CN" dirty="0"/>
          </a:p>
          <a:p>
            <a:pPr lvl="1"/>
            <a:r>
              <a:rPr lang="zh-CN" altLang="en-US" dirty="0"/>
              <a:t>查看接收的</a:t>
            </a:r>
            <a:r>
              <a:rPr lang="zh-CN" altLang="en-US" dirty="0">
                <a:highlight>
                  <a:srgbClr val="FFFF00"/>
                </a:highlight>
              </a:rPr>
              <a:t>卫星</a:t>
            </a:r>
            <a:r>
              <a:rPr lang="zh-CN" altLang="en-US" dirty="0"/>
              <a:t>信息；</a:t>
            </a:r>
            <a:endParaRPr lang="en-US" altLang="zh-CN" dirty="0"/>
          </a:p>
          <a:p>
            <a:pPr lvl="1"/>
            <a:r>
              <a:rPr lang="en-US" altLang="zh-CN" dirty="0">
                <a:highlight>
                  <a:srgbClr val="FFFF00"/>
                </a:highlight>
              </a:rPr>
              <a:t>GIS</a:t>
            </a:r>
            <a:r>
              <a:rPr lang="zh-CN" altLang="en-US" dirty="0">
                <a:highlight>
                  <a:srgbClr val="FFFF00"/>
                </a:highlight>
              </a:rPr>
              <a:t>数据采集</a:t>
            </a:r>
            <a:r>
              <a:rPr lang="zh-CN" altLang="en-US" dirty="0"/>
              <a:t>：点、线、面等不同类型要素，支持属性字段的自定义；</a:t>
            </a:r>
            <a:endParaRPr lang="en-US" altLang="zh-CN" dirty="0"/>
          </a:p>
          <a:p>
            <a:pPr lvl="1"/>
            <a:r>
              <a:rPr lang="zh-CN" altLang="en-US" dirty="0"/>
              <a:t>记录</a:t>
            </a:r>
            <a:r>
              <a:rPr lang="zh-CN" altLang="en-US" dirty="0">
                <a:highlight>
                  <a:srgbClr val="FFFF00"/>
                </a:highlight>
              </a:rPr>
              <a:t>轨迹</a:t>
            </a:r>
            <a:r>
              <a:rPr lang="zh-CN" altLang="en-US" dirty="0"/>
              <a:t>、照片、视频等信息；</a:t>
            </a:r>
            <a:endParaRPr lang="en-US" altLang="zh-CN" dirty="0"/>
          </a:p>
          <a:p>
            <a:pPr lvl="1"/>
            <a:r>
              <a:rPr lang="zh-CN" altLang="en-US" dirty="0"/>
              <a:t>数据的</a:t>
            </a:r>
            <a:r>
              <a:rPr lang="zh-CN" altLang="en-US" dirty="0">
                <a:highlight>
                  <a:srgbClr val="FFFF00"/>
                </a:highlight>
              </a:rPr>
              <a:t>导入导出</a:t>
            </a:r>
            <a:r>
              <a:rPr lang="zh-CN" altLang="en-US" dirty="0"/>
              <a:t>：</a:t>
            </a:r>
            <a:r>
              <a:rPr lang="en-US" altLang="zh-CN" dirty="0"/>
              <a:t>GIS</a:t>
            </a:r>
            <a:r>
              <a:rPr lang="zh-CN" altLang="en-US" dirty="0"/>
              <a:t>数据导入导出（</a:t>
            </a:r>
            <a:r>
              <a:rPr lang="en-US" altLang="zh-CN" dirty="0"/>
              <a:t>SHP</a:t>
            </a:r>
            <a:r>
              <a:rPr lang="zh-CN" altLang="en-US" dirty="0"/>
              <a:t>、</a:t>
            </a:r>
            <a:r>
              <a:rPr lang="en-US" altLang="zh-CN" dirty="0"/>
              <a:t>KML</a:t>
            </a:r>
            <a:r>
              <a:rPr lang="zh-CN" altLang="en-US" dirty="0"/>
              <a:t>、</a:t>
            </a:r>
            <a:r>
              <a:rPr lang="en-US" altLang="zh-CN" dirty="0"/>
              <a:t>DXF</a:t>
            </a:r>
            <a:r>
              <a:rPr lang="zh-CN" altLang="en-US" dirty="0"/>
              <a:t>等）、轨迹数据导出（</a:t>
            </a:r>
            <a:r>
              <a:rPr lang="en-US" altLang="zh-CN" dirty="0"/>
              <a:t>GPX</a:t>
            </a:r>
            <a:r>
              <a:rPr lang="zh-CN" altLang="en-US" dirty="0"/>
              <a:t>、</a:t>
            </a:r>
            <a:r>
              <a:rPr lang="en-US" altLang="zh-CN" dirty="0"/>
              <a:t>DXF</a:t>
            </a:r>
            <a:r>
              <a:rPr lang="zh-CN" altLang="en-US" dirty="0"/>
              <a:t>、</a:t>
            </a:r>
            <a:r>
              <a:rPr lang="en-US" altLang="zh-CN" dirty="0"/>
              <a:t>KML</a:t>
            </a:r>
            <a:r>
              <a:rPr lang="zh-CN" altLang="en-US" dirty="0"/>
              <a:t>格式）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zh-CN" altLang="en-US" dirty="0">
                <a:highlight>
                  <a:srgbClr val="FFFF00"/>
                </a:highlight>
              </a:rPr>
              <a:t>百度地图</a:t>
            </a:r>
            <a:r>
              <a:rPr lang="zh-CN" altLang="en-US" dirty="0"/>
              <a:t>作为底图和导航。</a:t>
            </a:r>
            <a:endParaRPr lang="en-US" altLang="zh-CN" dirty="0"/>
          </a:p>
          <a:p>
            <a:r>
              <a:rPr lang="en-US" altLang="zh-CN" dirty="0"/>
              <a:t>GIS</a:t>
            </a:r>
            <a:r>
              <a:rPr lang="zh-CN" altLang="en-US" dirty="0"/>
              <a:t>数据采集使用步骤</a:t>
            </a:r>
            <a:endParaRPr lang="en-US" altLang="zh-CN" dirty="0"/>
          </a:p>
          <a:p>
            <a:pPr lvl="1"/>
            <a:r>
              <a:rPr lang="zh-CN" altLang="en-US" dirty="0"/>
              <a:t>新建</a:t>
            </a:r>
            <a:r>
              <a:rPr lang="en-US" altLang="zh-CN" dirty="0"/>
              <a:t>/</a:t>
            </a:r>
            <a:r>
              <a:rPr lang="zh-CN" altLang="en-US" dirty="0"/>
              <a:t>打开工程→设置（坐标系设置、采集设置）→数据采集→数据导出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AA97C2-8225-44EB-BAB7-332EF335E65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05927" cy="1420491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B289C0B-FBAD-43E7-B02B-DF07515B2984}"/>
              </a:ext>
            </a:extLst>
          </p:cNvPr>
          <p:cNvCxnSpPr/>
          <p:nvPr/>
        </p:nvCxnSpPr>
        <p:spPr>
          <a:xfrm flipV="1">
            <a:off x="5010539" y="671804"/>
            <a:ext cx="4683967" cy="14462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561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3BABB-431D-4EDE-9C8C-46F5D6FFF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软件主界面</a:t>
            </a:r>
          </a:p>
        </p:txBody>
      </p:sp>
      <p:pic>
        <p:nvPicPr>
          <p:cNvPr id="23" name="内容占位符 22">
            <a:extLst>
              <a:ext uri="{FF2B5EF4-FFF2-40B4-BE49-F238E27FC236}">
                <a16:creationId xmlns:a16="http://schemas.microsoft.com/office/drawing/2014/main" id="{533F461F-7FF4-4D2B-A11C-C1407BEED9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8991" y="1441394"/>
            <a:ext cx="2088061" cy="2530059"/>
          </a:xfrm>
        </p:spPr>
      </p:pic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756CBE16-3A6E-480B-B7BE-E73B7ACF0A1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9593" y="150781"/>
            <a:ext cx="3772810" cy="670721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054AE62-EB34-4467-B792-401E7AEA41BE}"/>
              </a:ext>
            </a:extLst>
          </p:cNvPr>
          <p:cNvSpPr/>
          <p:nvPr/>
        </p:nvSpPr>
        <p:spPr>
          <a:xfrm>
            <a:off x="4213011" y="999090"/>
            <a:ext cx="3772810" cy="5365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259F34-C217-4A2D-8329-884DF59D4446}"/>
              </a:ext>
            </a:extLst>
          </p:cNvPr>
          <p:cNvSpPr/>
          <p:nvPr/>
        </p:nvSpPr>
        <p:spPr>
          <a:xfrm>
            <a:off x="1190748" y="2261900"/>
            <a:ext cx="110799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dirty="0"/>
              <a:t>状态显示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F83C2DB-2E82-4F88-B3AB-A87927C2375C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2298744" y="686773"/>
            <a:ext cx="2002668" cy="17597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C81D1EE-7CF3-472D-824B-AB9B57503A2F}"/>
              </a:ext>
            </a:extLst>
          </p:cNvPr>
          <p:cNvSpPr/>
          <p:nvPr/>
        </p:nvSpPr>
        <p:spPr>
          <a:xfrm>
            <a:off x="4301412" y="421466"/>
            <a:ext cx="2780523" cy="53061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7F20419-2E0F-4C22-A3C5-D3D12CA23AFE}"/>
              </a:ext>
            </a:extLst>
          </p:cNvPr>
          <p:cNvSpPr/>
          <p:nvPr/>
        </p:nvSpPr>
        <p:spPr>
          <a:xfrm>
            <a:off x="8728908" y="180459"/>
            <a:ext cx="109356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 err="1"/>
              <a:t>GnssTool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0E117E4-61CD-4D18-94E8-82B9912DD1B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389846" y="365125"/>
            <a:ext cx="1339062" cy="25479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AE771DF3-1202-47C7-B828-A5180F283C02}"/>
              </a:ext>
            </a:extLst>
          </p:cNvPr>
          <p:cNvSpPr/>
          <p:nvPr/>
        </p:nvSpPr>
        <p:spPr>
          <a:xfrm>
            <a:off x="10488289" y="814424"/>
            <a:ext cx="877163" cy="36933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/>
              <a:t>主菜单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50B4D26-076A-49E6-9862-2A0A3D42E2A8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7791061" y="746449"/>
            <a:ext cx="2697228" cy="2526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688EFFA-8E6F-4CDA-95AB-1C5C324D01AB}"/>
              </a:ext>
            </a:extLst>
          </p:cNvPr>
          <p:cNvCxnSpPr/>
          <p:nvPr/>
        </p:nvCxnSpPr>
        <p:spPr>
          <a:xfrm>
            <a:off x="7791061" y="771458"/>
            <a:ext cx="1847461" cy="7952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15C5BA34-75A2-4038-8FB9-D1B55BF0367E}"/>
              </a:ext>
            </a:extLst>
          </p:cNvPr>
          <p:cNvSpPr/>
          <p:nvPr/>
        </p:nvSpPr>
        <p:spPr>
          <a:xfrm>
            <a:off x="8866003" y="5266728"/>
            <a:ext cx="9925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工具箱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9</a:t>
            </a:r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个工具</a:t>
            </a:r>
            <a:endParaRPr lang="zh-CN" altLang="en-US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D12BE10-052F-499B-B2DC-FFF9C1BE46CB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7743107" y="5589894"/>
            <a:ext cx="1122896" cy="5239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0301ECB6-8AA3-4D10-B8EC-1E87FFED95EB}"/>
              </a:ext>
            </a:extLst>
          </p:cNvPr>
          <p:cNvSpPr/>
          <p:nvPr/>
        </p:nvSpPr>
        <p:spPr>
          <a:xfrm>
            <a:off x="8337920" y="164484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地图切换</a:t>
            </a:r>
            <a:endParaRPr lang="zh-CN" altLang="en-US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0FB2928-1A77-40A9-B1A9-F7E2DEC48EC4}"/>
              </a:ext>
            </a:extLst>
          </p:cNvPr>
          <p:cNvCxnSpPr>
            <a:stCxn id="29" idx="1"/>
          </p:cNvCxnSpPr>
          <p:nvPr/>
        </p:nvCxnSpPr>
        <p:spPr>
          <a:xfrm flipH="1" flipV="1">
            <a:off x="7672805" y="1439323"/>
            <a:ext cx="665115" cy="390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4FE8213B-EDC4-4F75-9DFE-877E73686A40}"/>
              </a:ext>
            </a:extLst>
          </p:cNvPr>
          <p:cNvSpPr/>
          <p:nvPr/>
        </p:nvSpPr>
        <p:spPr>
          <a:xfrm>
            <a:off x="8346539" y="216849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图层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管理</a:t>
            </a: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07E24C6-D497-4EBA-8CD8-86CFD96B330E}"/>
              </a:ext>
            </a:extLst>
          </p:cNvPr>
          <p:cNvSpPr/>
          <p:nvPr/>
        </p:nvSpPr>
        <p:spPr>
          <a:xfrm>
            <a:off x="1312572" y="504601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居中显示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3350732-E700-4619-A61E-4FF668C9A824}"/>
              </a:ext>
            </a:extLst>
          </p:cNvPr>
          <p:cNvSpPr/>
          <p:nvPr/>
        </p:nvSpPr>
        <p:spPr>
          <a:xfrm>
            <a:off x="1312572" y="580189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全图显示</a:t>
            </a:r>
            <a:endParaRPr lang="zh-CN" altLang="en-US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9EAE41C-076D-4084-B335-ECEE353E2848}"/>
              </a:ext>
            </a:extLst>
          </p:cNvPr>
          <p:cNvCxnSpPr/>
          <p:nvPr/>
        </p:nvCxnSpPr>
        <p:spPr>
          <a:xfrm flipV="1">
            <a:off x="2298744" y="4870580"/>
            <a:ext cx="2151958" cy="3601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E815BA8-8A2C-436B-BAC7-554634171FAD}"/>
              </a:ext>
            </a:extLst>
          </p:cNvPr>
          <p:cNvCxnSpPr>
            <a:stCxn id="34" idx="3"/>
          </p:cNvCxnSpPr>
          <p:nvPr/>
        </p:nvCxnSpPr>
        <p:spPr>
          <a:xfrm flipV="1">
            <a:off x="2420568" y="5415349"/>
            <a:ext cx="1789025" cy="571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DF790BC2-4FE7-4F92-AD5F-89D0BBA6C766}"/>
              </a:ext>
            </a:extLst>
          </p:cNvPr>
          <p:cNvCxnSpPr>
            <a:stCxn id="32" idx="1"/>
          </p:cNvCxnSpPr>
          <p:nvPr/>
        </p:nvCxnSpPr>
        <p:spPr>
          <a:xfrm flipH="1" flipV="1">
            <a:off x="7672805" y="2014179"/>
            <a:ext cx="673734" cy="3389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193CEAFF-7B31-4067-909B-BCD294279D5C}"/>
              </a:ext>
            </a:extLst>
          </p:cNvPr>
          <p:cNvSpPr/>
          <p:nvPr/>
        </p:nvSpPr>
        <p:spPr>
          <a:xfrm>
            <a:off x="1236658" y="362242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地图与数据窗口</a:t>
            </a:r>
            <a:endParaRPr lang="zh-CN" altLang="en-US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BA4E92B8-B24E-4117-86A8-B2DD7F5E2E77}"/>
              </a:ext>
            </a:extLst>
          </p:cNvPr>
          <p:cNvCxnSpPr>
            <a:stCxn id="41" idx="3"/>
          </p:cNvCxnSpPr>
          <p:nvPr/>
        </p:nvCxnSpPr>
        <p:spPr>
          <a:xfrm flipV="1">
            <a:off x="3037151" y="3504390"/>
            <a:ext cx="2561216" cy="302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BEB1CC95-08CB-4D01-945E-A58EC2954A56}"/>
              </a:ext>
            </a:extLst>
          </p:cNvPr>
          <p:cNvSpPr/>
          <p:nvPr/>
        </p:nvSpPr>
        <p:spPr>
          <a:xfrm>
            <a:off x="10277577" y="4229091"/>
            <a:ext cx="87716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点、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线、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面、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编辑、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属性、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查找、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导航、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轨迹、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量测</a:t>
            </a:r>
            <a:endParaRPr lang="zh-CN" altLang="en-US" dirty="0"/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B3657264-4468-4091-8A0C-568559D0D869}"/>
              </a:ext>
            </a:extLst>
          </p:cNvPr>
          <p:cNvSpPr/>
          <p:nvPr/>
        </p:nvSpPr>
        <p:spPr>
          <a:xfrm>
            <a:off x="9893252" y="4389120"/>
            <a:ext cx="234239" cy="2220686"/>
          </a:xfrm>
          <a:prstGeom prst="leftBrace">
            <a:avLst/>
          </a:prstGeom>
          <a:ln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290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1F100-E62A-498B-8C67-5BBB8429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查看坐标等状态信息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EE14E09-6B7A-4EAF-813C-122BE7AC3E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6598" y="1367888"/>
            <a:ext cx="3019957" cy="5368814"/>
          </a:xfrm>
        </p:spPr>
      </p:pic>
      <p:pic>
        <p:nvPicPr>
          <p:cNvPr id="9" name="内容占位符 8" descr="轻微弯曲的箭头">
            <a:extLst>
              <a:ext uri="{FF2B5EF4-FFF2-40B4-BE49-F238E27FC236}">
                <a16:creationId xmlns:a16="http://schemas.microsoft.com/office/drawing/2014/main" id="{71C981A5-0ECB-49AA-98B9-71E0BB610A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750" y="1356512"/>
            <a:ext cx="914400" cy="914400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049B984-D12D-4BE7-8098-7F6FD677F5A2}"/>
              </a:ext>
            </a:extLst>
          </p:cNvPr>
          <p:cNvSpPr/>
          <p:nvPr/>
        </p:nvSpPr>
        <p:spPr>
          <a:xfrm>
            <a:off x="4086808" y="156939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点击左上角位置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994B497-D423-4680-99F1-D5CB336473CD}"/>
              </a:ext>
            </a:extLst>
          </p:cNvPr>
          <p:cNvSpPr/>
          <p:nvPr/>
        </p:nvSpPr>
        <p:spPr>
          <a:xfrm>
            <a:off x="4086808" y="307961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勾选要显示的信息</a:t>
            </a:r>
            <a:endParaRPr lang="zh-CN" altLang="en-US" dirty="0"/>
          </a:p>
        </p:txBody>
      </p:sp>
      <p:pic>
        <p:nvPicPr>
          <p:cNvPr id="11" name="内容占位符 8" descr="轻微弯曲的箭头">
            <a:extLst>
              <a:ext uri="{FF2B5EF4-FFF2-40B4-BE49-F238E27FC236}">
                <a16:creationId xmlns:a16="http://schemas.microsoft.com/office/drawing/2014/main" id="{F220A14B-3736-44C2-89B7-7A06E368E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0581" y="28878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72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70BEA-2D6D-4279-92D7-5569641B0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接收的卫星信息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C2E8D3A-C0D5-4649-A41E-F562006F35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08" b="96617" l="337" r="91246">
                        <a14:foregroundMark x1="22896" y1="6203" x2="51852" y2="9586"/>
                        <a14:foregroundMark x1="51852" y1="9586" x2="28620" y2="48872"/>
                        <a14:foregroundMark x1="28620" y1="48872" x2="68350" y2="49624"/>
                        <a14:foregroundMark x1="68350" y1="49624" x2="56566" y2="68609"/>
                        <a14:foregroundMark x1="56566" y1="68609" x2="35354" y2="85714"/>
                        <a14:foregroundMark x1="35354" y1="85714" x2="47138" y2="93797"/>
                        <a14:foregroundMark x1="47138" y1="93797" x2="48822" y2="93609"/>
                        <a14:foregroundMark x1="68013" y1="10714" x2="29630" y2="80263"/>
                        <a14:foregroundMark x1="70370" y1="27444" x2="46128" y2="90414"/>
                        <a14:foregroundMark x1="69024" y1="7143" x2="46128" y2="16729"/>
                        <a14:foregroundMark x1="83165" y1="9586" x2="81481" y2="24624"/>
                        <a14:foregroundMark x1="76094" y1="13534" x2="73064" y2="25188"/>
                        <a14:foregroundMark x1="78451" y1="11654" x2="71380" y2="23496"/>
                        <a14:foregroundMark x1="76094" y1="12218" x2="41751" y2="19737"/>
                        <a14:foregroundMark x1="57239" y1="11842" x2="22559" y2="20865"/>
                        <a14:foregroundMark x1="44781" y1="11278" x2="18855" y2="16917"/>
                        <a14:foregroundMark x1="28620" y1="9586" x2="9428" y2="18421"/>
                        <a14:foregroundMark x1="21886" y1="8459" x2="6397" y2="13346"/>
                        <a14:foregroundMark x1="6397" y1="13346" x2="337" y2="16917"/>
                        <a14:foregroundMark x1="11785" y1="9398" x2="45791" y2="6579"/>
                        <a14:foregroundMark x1="15825" y1="5451" x2="37710" y2="4887"/>
                        <a14:foregroundMark x1="37710" y1="4887" x2="50842" y2="5639"/>
                        <a14:foregroundMark x1="52189" y1="3759" x2="81481" y2="7143"/>
                        <a14:foregroundMark x1="58249" y1="7143" x2="89226" y2="10714"/>
                        <a14:foregroundMark x1="89226" y1="10714" x2="91246" y2="15789"/>
                        <a14:foregroundMark x1="89226" y1="11278" x2="86532" y2="22368"/>
                        <a14:foregroundMark x1="89562" y1="18609" x2="86532" y2="30827"/>
                        <a14:foregroundMark x1="25589" y1="16917" x2="13805" y2="22556"/>
                        <a14:foregroundMark x1="8418" y1="20301" x2="5724" y2="31391"/>
                        <a14:foregroundMark x1="7407" y1="31955" x2="6397" y2="53195"/>
                        <a14:foregroundMark x1="6734" y1="46617" x2="6734" y2="70113"/>
                        <a14:foregroundMark x1="7744" y1="70113" x2="8418" y2="86278"/>
                        <a14:foregroundMark x1="91246" y1="31015" x2="91246" y2="45677"/>
                        <a14:foregroundMark x1="87542" y1="43421" x2="85522" y2="60338"/>
                        <a14:foregroundMark x1="89226" y1="57519" x2="88552" y2="71053"/>
                        <a14:foregroundMark x1="87542" y1="70113" x2="82155" y2="86466"/>
                        <a14:foregroundMark x1="88215" y1="78383" x2="85522" y2="88158"/>
                        <a14:foregroundMark x1="76094" y1="93233" x2="32660" y2="93045"/>
                        <a14:foregroundMark x1="67340" y1="87594" x2="51178" y2="89662"/>
                        <a14:foregroundMark x1="71044" y1="84023" x2="62290" y2="86842"/>
                        <a14:foregroundMark x1="77441" y1="86278" x2="65993" y2="92481"/>
                        <a14:foregroundMark x1="32660" y1="86466" x2="19529" y2="92481"/>
                        <a14:foregroundMark x1="20539" y1="85338" x2="20539" y2="90226"/>
                        <a14:foregroundMark x1="25589" y1="83647" x2="16498" y2="88534"/>
                        <a14:foregroundMark x1="14478" y1="88158" x2="25926" y2="95865"/>
                        <a14:foregroundMark x1="11785" y1="90977" x2="15825" y2="96429"/>
                        <a14:foregroundMark x1="30976" y1="96429" x2="63300" y2="966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3976" y="1698696"/>
            <a:ext cx="2829497" cy="5070356"/>
          </a:xfr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EC8CB6D-E884-4F42-B4A0-92096A9A8F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29" b="96739" l="7071" r="92593">
                        <a14:foregroundMark x1="27273" y1="25906" x2="32660" y2="25906"/>
                        <a14:foregroundMark x1="23569" y1="11594" x2="33670" y2="18297"/>
                        <a14:foregroundMark x1="48822" y1="13406" x2="31650" y2="19203"/>
                        <a14:foregroundMark x1="50505" y1="18841" x2="34343" y2="19928"/>
                        <a14:foregroundMark x1="64983" y1="20290" x2="42424" y2="20833"/>
                        <a14:foregroundMark x1="72054" y1="19928" x2="60606" y2="20833"/>
                        <a14:foregroundMark x1="86195" y1="19384" x2="72727" y2="20471"/>
                        <a14:foregroundMark x1="88215" y1="18659" x2="92256" y2="35688"/>
                        <a14:foregroundMark x1="91246" y1="37862" x2="90236" y2="57971"/>
                        <a14:foregroundMark x1="92929" y1="58696" x2="88889" y2="71014"/>
                        <a14:foregroundMark x1="88889" y1="71014" x2="88889" y2="71014"/>
                        <a14:foregroundMark x1="92256" y1="71196" x2="88889" y2="86413"/>
                        <a14:foregroundMark x1="86869" y1="88587" x2="58923" y2="90217"/>
                        <a14:foregroundMark x1="58923" y1="90217" x2="58923" y2="90217"/>
                        <a14:foregroundMark x1="73737" y1="84239" x2="30640" y2="86232"/>
                        <a14:foregroundMark x1="54882" y1="90217" x2="28283" y2="89674"/>
                        <a14:foregroundMark x1="71717" y1="92935" x2="26599" y2="95109"/>
                        <a14:foregroundMark x1="73064" y1="94565" x2="28620" y2="95109"/>
                        <a14:foregroundMark x1="23569" y1="84783" x2="23569" y2="90761"/>
                        <a14:foregroundMark x1="11448" y1="85326" x2="18182" y2="94022"/>
                        <a14:foregroundMark x1="10438" y1="75543" x2="7407" y2="79891"/>
                        <a14:foregroundMark x1="31313" y1="16123" x2="13131" y2="27355"/>
                        <a14:foregroundMark x1="16498" y1="16667" x2="10101" y2="25362"/>
                        <a14:foregroundMark x1="7071" y1="22464" x2="7407" y2="41667"/>
                        <a14:foregroundMark x1="9091" y1="44384" x2="8418" y2="63587"/>
                        <a14:foregroundMark x1="14478" y1="12138" x2="57576" y2="10507"/>
                        <a14:foregroundMark x1="44444" y1="12862" x2="78788" y2="12862"/>
                        <a14:foregroundMark x1="71044" y1="10507" x2="87879" y2="11775"/>
                        <a14:foregroundMark x1="83165" y1="7246" x2="91919" y2="15942"/>
                        <a14:foregroundMark x1="91919" y1="15942" x2="91919" y2="15942"/>
                        <a14:foregroundMark x1="80808" y1="7246" x2="45791" y2="10688"/>
                        <a14:foregroundMark x1="45791" y1="10688" x2="45455" y2="11051"/>
                        <a14:foregroundMark x1="37374" y1="8333" x2="17508" y2="12681"/>
                        <a14:foregroundMark x1="19529" y1="8514" x2="11448" y2="17210"/>
                        <a14:foregroundMark x1="11448" y1="17210" x2="11448" y2="17210"/>
                        <a14:foregroundMark x1="25253" y1="7790" x2="73064" y2="6884"/>
                        <a14:foregroundMark x1="44444" y1="6341" x2="69697" y2="4529"/>
                        <a14:foregroundMark x1="28283" y1="96014" x2="52525" y2="95652"/>
                        <a14:foregroundMark x1="52525" y1="95652" x2="69697" y2="96014"/>
                        <a14:foregroundMark x1="69697" y1="96014" x2="74747" y2="967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9122" y="1508384"/>
            <a:ext cx="2829497" cy="5260668"/>
          </a:xfr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ADD2C394-AFE2-4997-BAE8-96A948E46A25}"/>
              </a:ext>
            </a:extLst>
          </p:cNvPr>
          <p:cNvGrpSpPr/>
          <p:nvPr/>
        </p:nvGrpSpPr>
        <p:grpSpPr>
          <a:xfrm>
            <a:off x="851175" y="1452515"/>
            <a:ext cx="3947486" cy="369332"/>
            <a:chOff x="838200" y="2202024"/>
            <a:chExt cx="3947486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5593053-BA03-43D5-85B4-BC5238ED0CF6}"/>
                </a:ext>
              </a:extLst>
            </p:cNvPr>
            <p:cNvSpPr txBox="1"/>
            <p:nvPr/>
          </p:nvSpPr>
          <p:spPr>
            <a:xfrm>
              <a:off x="838200" y="2202024"/>
              <a:ext cx="3722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点击主界面右上角的</a:t>
              </a:r>
              <a:r>
                <a:rPr lang="en-US" altLang="zh-CN" dirty="0" err="1"/>
                <a:t>GNSSTool</a:t>
              </a:r>
              <a:r>
                <a:rPr lang="zh-CN" altLang="en-US" dirty="0"/>
                <a:t>按钮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99279F0-DBA0-41F7-A1F1-364C3C5C3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2389" y="2242862"/>
              <a:ext cx="283297" cy="287655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6FDBFAEE-67FB-42E2-BECE-EAB6C50BC7C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3782" y="1831668"/>
            <a:ext cx="2777279" cy="493738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1C94482-FF53-4593-92D9-C39AB5DC9A2F}"/>
              </a:ext>
            </a:extLst>
          </p:cNvPr>
          <p:cNvSpPr/>
          <p:nvPr/>
        </p:nvSpPr>
        <p:spPr>
          <a:xfrm>
            <a:off x="1323782" y="5156616"/>
            <a:ext cx="2777279" cy="374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657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rgbClr val="FF0000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a:style>
    </a:spDef>
    <a:lnDef>
      <a:spPr>
        <a:ln>
          <a:tailEnd type="triangle"/>
        </a:ln>
      </a:spPr>
      <a:bodyPr/>
      <a:lstStyle/>
      <a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2177</TotalTime>
  <Words>4223</Words>
  <Application>Microsoft Office PowerPoint</Application>
  <PresentationFormat>宽屏</PresentationFormat>
  <Paragraphs>464</Paragraphs>
  <Slides>26</Slides>
  <Notes>20</Notes>
  <HiddenSlides>1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等线</vt:lpstr>
      <vt:lpstr>等线 Light</vt:lpstr>
      <vt:lpstr>黑体</vt:lpstr>
      <vt:lpstr>华文细黑</vt:lpstr>
      <vt:lpstr>微软雅黑</vt:lpstr>
      <vt:lpstr>Arial</vt:lpstr>
      <vt:lpstr>Tahoma</vt:lpstr>
      <vt:lpstr>Times New Roman</vt:lpstr>
      <vt:lpstr>Office 主题​​</vt:lpstr>
      <vt:lpstr>公式</vt:lpstr>
      <vt:lpstr>华测LT40手持GNSS接收机基本使用</vt:lpstr>
      <vt:lpstr>纲要</vt:lpstr>
      <vt:lpstr>LT40主要参数与操作按钮</vt:lpstr>
      <vt:lpstr>基本使用方法</vt:lpstr>
      <vt:lpstr>仪器连接到PC</vt:lpstr>
      <vt:lpstr>“云图”移动端GIS数据采集软件</vt:lpstr>
      <vt:lpstr>软件主界面</vt:lpstr>
      <vt:lpstr>查看坐标等状态信息</vt:lpstr>
      <vt:lpstr>接收的卫星信息</vt:lpstr>
      <vt:lpstr>手机连接GNSS模块设置</vt:lpstr>
      <vt:lpstr>地图操作</vt:lpstr>
      <vt:lpstr>GIS数据采集</vt:lpstr>
      <vt:lpstr>GIS数据采集</vt:lpstr>
      <vt:lpstr>高斯投影带的计算</vt:lpstr>
      <vt:lpstr>采集设置</vt:lpstr>
      <vt:lpstr>GIS数据采集</vt:lpstr>
      <vt:lpstr>GIS数据采集</vt:lpstr>
      <vt:lpstr>GIS数据采集</vt:lpstr>
      <vt:lpstr>GIS数据采集</vt:lpstr>
      <vt:lpstr>GIS数据采集</vt:lpstr>
      <vt:lpstr>GIS数据采集</vt:lpstr>
      <vt:lpstr>GIS数据采集</vt:lpstr>
      <vt:lpstr>GIS数据导出</vt:lpstr>
      <vt:lpstr>其他辅助功能介绍</vt:lpstr>
      <vt:lpstr>实验内容</vt:lpstr>
      <vt:lpstr>利用微信公众号获取实验信息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华测LT40手持GPS基本使用</dc:title>
  <dc:creator>hwl</dc:creator>
  <cp:lastModifiedBy>hwl</cp:lastModifiedBy>
  <cp:revision>192</cp:revision>
  <dcterms:created xsi:type="dcterms:W3CDTF">2020-02-02T07:17:44Z</dcterms:created>
  <dcterms:modified xsi:type="dcterms:W3CDTF">2024-03-03T06:46:39Z</dcterms:modified>
</cp:coreProperties>
</file>